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6"/>
    <a:srgbClr val="0088BB"/>
    <a:srgbClr val="F93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B89CD-8B7E-46FA-81BF-3297A509F3F3}" v="2" dt="2025-08-12T20:39:19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en Eldridge" userId="6aa52775-b12c-4cd9-af4b-487311240003" providerId="ADAL" clId="{32FB89CD-8B7E-46FA-81BF-3297A509F3F3}"/>
    <pc:docChg chg="modSld">
      <pc:chgData name="Galen Eldridge" userId="6aa52775-b12c-4cd9-af4b-487311240003" providerId="ADAL" clId="{32FB89CD-8B7E-46FA-81BF-3297A509F3F3}" dt="2025-08-12T20:39:19.646" v="1" actId="14826"/>
      <pc:docMkLst>
        <pc:docMk/>
      </pc:docMkLst>
      <pc:sldChg chg="modSp">
        <pc:chgData name="Galen Eldridge" userId="6aa52775-b12c-4cd9-af4b-487311240003" providerId="ADAL" clId="{32FB89CD-8B7E-46FA-81BF-3297A509F3F3}" dt="2025-08-12T20:39:19.646" v="1" actId="14826"/>
        <pc:sldMkLst>
          <pc:docMk/>
          <pc:sldMk cId="429214239" sldId="256"/>
        </pc:sldMkLst>
        <pc:picChg chg="mod">
          <ac:chgData name="Galen Eldridge" userId="6aa52775-b12c-4cd9-af4b-487311240003" providerId="ADAL" clId="{32FB89CD-8B7E-46FA-81BF-3297A509F3F3}" dt="2025-08-12T20:39:19.646" v="1" actId="14826"/>
          <ac:picMkLst>
            <pc:docMk/>
            <pc:sldMk cId="429214239" sldId="256"/>
            <ac:picMk id="8" creationId="{8112EB94-2233-4668-A125-E0AF90C118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7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47EF-6BD1-4C4F-AE60-4D19384449A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8D73-4796-4B0B-AA8B-9F46F709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5FD438D-1412-4078-89DA-265361076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t="39214" b="9146"/>
          <a:stretch/>
        </p:blipFill>
        <p:spPr>
          <a:xfrm>
            <a:off x="0" y="2282418"/>
            <a:ext cx="10064317" cy="3082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Flowchart: Process 11">
            <a:extLst>
              <a:ext uri="{FF2B5EF4-FFF2-40B4-BE49-F238E27FC236}">
                <a16:creationId xmlns:a16="http://schemas.microsoft.com/office/drawing/2014/main" id="{5A003320-8196-41C0-B4E4-60ECF90A13DF}"/>
              </a:ext>
            </a:extLst>
          </p:cNvPr>
          <p:cNvSpPr/>
          <p:nvPr/>
        </p:nvSpPr>
        <p:spPr>
          <a:xfrm>
            <a:off x="-11833" y="-86554"/>
            <a:ext cx="10070233" cy="5015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41"/>
              <a:gd name="connsiteX1" fmla="*/ 21600 w 21600"/>
              <a:gd name="connsiteY1" fmla="*/ 0 h 20641"/>
              <a:gd name="connsiteX2" fmla="*/ 21600 w 21600"/>
              <a:gd name="connsiteY2" fmla="*/ 17322 h 20641"/>
              <a:gd name="connsiteX3" fmla="*/ 0 w 21600"/>
              <a:gd name="connsiteY3" fmla="*/ 20172 h 20641"/>
              <a:gd name="connsiteX4" fmla="*/ 0 w 21600"/>
              <a:gd name="connsiteY4" fmla="*/ 0 h 20641"/>
              <a:gd name="connsiteX0" fmla="*/ 0 w 21600"/>
              <a:gd name="connsiteY0" fmla="*/ 0 h 24581"/>
              <a:gd name="connsiteX1" fmla="*/ 21600 w 21600"/>
              <a:gd name="connsiteY1" fmla="*/ 0 h 24581"/>
              <a:gd name="connsiteX2" fmla="*/ 21600 w 21600"/>
              <a:gd name="connsiteY2" fmla="*/ 17322 h 24581"/>
              <a:gd name="connsiteX3" fmla="*/ 0 w 21600"/>
              <a:gd name="connsiteY3" fmla="*/ 20172 h 24581"/>
              <a:gd name="connsiteX4" fmla="*/ 0 w 21600"/>
              <a:gd name="connsiteY4" fmla="*/ 0 h 24581"/>
              <a:gd name="connsiteX0" fmla="*/ 0 w 21600"/>
              <a:gd name="connsiteY0" fmla="*/ 0 h 24240"/>
              <a:gd name="connsiteX1" fmla="*/ 21600 w 21600"/>
              <a:gd name="connsiteY1" fmla="*/ 0 h 24240"/>
              <a:gd name="connsiteX2" fmla="*/ 21600 w 21600"/>
              <a:gd name="connsiteY2" fmla="*/ 17322 h 24240"/>
              <a:gd name="connsiteX3" fmla="*/ 0 w 21600"/>
              <a:gd name="connsiteY3" fmla="*/ 20172 h 24240"/>
              <a:gd name="connsiteX4" fmla="*/ 0 w 21600"/>
              <a:gd name="connsiteY4" fmla="*/ 0 h 24240"/>
              <a:gd name="connsiteX0" fmla="*/ 0 w 21600"/>
              <a:gd name="connsiteY0" fmla="*/ 0 h 23946"/>
              <a:gd name="connsiteX1" fmla="*/ 21600 w 21600"/>
              <a:gd name="connsiteY1" fmla="*/ 0 h 23946"/>
              <a:gd name="connsiteX2" fmla="*/ 21600 w 21600"/>
              <a:gd name="connsiteY2" fmla="*/ 17322 h 23946"/>
              <a:gd name="connsiteX3" fmla="*/ 0 w 21600"/>
              <a:gd name="connsiteY3" fmla="*/ 20172 h 23946"/>
              <a:gd name="connsiteX4" fmla="*/ 0 w 21600"/>
              <a:gd name="connsiteY4" fmla="*/ 0 h 23946"/>
              <a:gd name="connsiteX0" fmla="*/ 0 w 21600"/>
              <a:gd name="connsiteY0" fmla="*/ 0 h 25640"/>
              <a:gd name="connsiteX1" fmla="*/ 21600 w 21600"/>
              <a:gd name="connsiteY1" fmla="*/ 0 h 25640"/>
              <a:gd name="connsiteX2" fmla="*/ 21600 w 21600"/>
              <a:gd name="connsiteY2" fmla="*/ 17322 h 25640"/>
              <a:gd name="connsiteX3" fmla="*/ 0 w 21600"/>
              <a:gd name="connsiteY3" fmla="*/ 20172 h 25640"/>
              <a:gd name="connsiteX4" fmla="*/ 0 w 21600"/>
              <a:gd name="connsiteY4" fmla="*/ 0 h 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564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2184" y="-3826"/>
                  <a:pt x="9526" y="4046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329" dirty="0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232D447C-BF74-42C1-B883-A5DC0D6A3D98}"/>
              </a:ext>
            </a:extLst>
          </p:cNvPr>
          <p:cNvSpPr/>
          <p:nvPr/>
        </p:nvSpPr>
        <p:spPr>
          <a:xfrm>
            <a:off x="-16360" y="5374207"/>
            <a:ext cx="5757859" cy="2398193"/>
          </a:xfrm>
          <a:prstGeom prst="flowChartProcess">
            <a:avLst/>
          </a:prstGeom>
          <a:solidFill>
            <a:srgbClr val="12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9" dirty="0"/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44D8F55D-37ED-47CF-8119-1443DBB853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63935" y="5943599"/>
            <a:ext cx="182880" cy="1828800"/>
          </a:xfrm>
          <a:prstGeom prst="rect">
            <a:avLst/>
          </a:prstGeom>
          <a:solidFill>
            <a:srgbClr val="62BB46"/>
          </a:solidFill>
          <a:ln>
            <a:noFill/>
          </a:ln>
          <a:effectLst/>
        </p:spPr>
        <p:txBody>
          <a:bodyPr vert="horz" wrap="square" lIns="47334" tIns="47334" rIns="47334" bIns="47334" numCol="1" anchor="t" anchorCtr="0" compatLnSpc="1">
            <a:prstTxWarp prst="textNoShape">
              <a:avLst/>
            </a:prstTxWarp>
          </a:bodyPr>
          <a:lstStyle/>
          <a:p>
            <a:endParaRPr lang="en-US" sz="2329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0929595-D23B-44FB-9166-F21B3DCB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28" y="5680432"/>
            <a:ext cx="5160062" cy="1721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334" tIns="47334" rIns="47334" bIns="47334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Join us for strength training classes! These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classes are designed for mid-life and older adults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and include progressive resistance training,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balance training, and flexibility exercises.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Classes are twice weekly for 12 weeks, led by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 Nova" panose="020B0504020202020204" pitchFamily="34" charset="0"/>
              </a:rPr>
              <a:t>County Extension Agents.</a:t>
            </a:r>
            <a:endParaRPr lang="en-US" altLang="en-US" sz="2329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4CB7C-D852-40BF-89E0-5FD87678ACC2}"/>
              </a:ext>
            </a:extLst>
          </p:cNvPr>
          <p:cNvSpPr txBox="1"/>
          <p:nvPr/>
        </p:nvSpPr>
        <p:spPr>
          <a:xfrm>
            <a:off x="6032042" y="5857722"/>
            <a:ext cx="381802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 b="0" i="0" u="none" strike="noStrike" baseline="0" dirty="0">
                <a:latin typeface="Arial Nova" panose="020B0504020202020204" pitchFamily="34" charset="0"/>
              </a:rPr>
              <a:t>Dates:</a:t>
            </a:r>
          </a:p>
          <a:p>
            <a:pPr algn="l">
              <a:spcBef>
                <a:spcPts val="600"/>
              </a:spcBef>
            </a:pPr>
            <a:r>
              <a:rPr lang="en-US" sz="1800" b="0" i="0" u="none" strike="noStrike" baseline="0" dirty="0">
                <a:latin typeface="Arial Nova" panose="020B0504020202020204" pitchFamily="34" charset="0"/>
              </a:rPr>
              <a:t>Time:</a:t>
            </a:r>
          </a:p>
          <a:p>
            <a:pPr algn="l">
              <a:spcBef>
                <a:spcPts val="600"/>
              </a:spcBef>
            </a:pPr>
            <a:r>
              <a:rPr lang="en-US" sz="1800" b="0" i="0" u="none" strike="noStrike" baseline="0" dirty="0">
                <a:latin typeface="Arial Nova" panose="020B0504020202020204" pitchFamily="34" charset="0"/>
              </a:rPr>
              <a:t>Location:</a:t>
            </a:r>
          </a:p>
          <a:p>
            <a:pPr algn="l">
              <a:spcBef>
                <a:spcPts val="600"/>
              </a:spcBef>
            </a:pPr>
            <a:r>
              <a:rPr lang="en-US" sz="1800" b="0" i="0" u="none" strike="noStrike" baseline="0" dirty="0">
                <a:latin typeface="Arial Nova" panose="020B0504020202020204" pitchFamily="34" charset="0"/>
              </a:rPr>
              <a:t>Contact: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2EB94-2233-4668-A125-E0AF90C11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013" y="632829"/>
            <a:ext cx="6020374" cy="1359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B9291-F765-4A24-A6DE-92A23BC9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80" y="4794208"/>
            <a:ext cx="1280532" cy="4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3c4e9be-61d3-43d4-b0a1-16b11ea4febc" xsi:nil="true"/>
    <lcf76f155ced4ddcb4097134ff3c332f xmlns="eae3740e-1a46-4f53-9f1d-3e71187ca0c1">
      <Terms xmlns="http://schemas.microsoft.com/office/infopath/2007/PartnerControls"/>
    </lcf76f155ced4ddcb4097134ff3c332f>
    <Order0 xmlns="eae3740e-1a46-4f53-9f1d-3e71187ca0c1" xsi:nil="true"/>
    <PI xmlns="eae3740e-1a46-4f53-9f1d-3e71187ca0c1">
      <UserInfo>
        <DisplayName/>
        <AccountId xsi:nil="true"/>
        <AccountType/>
      </UserInfo>
    </PI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F3C8CFE931949879711C214A821C7" ma:contentTypeVersion="23" ma:contentTypeDescription="Create a new document." ma:contentTypeScope="" ma:versionID="946d50ccdc476b43965b3a850adb001a">
  <xsd:schema xmlns:xsd="http://www.w3.org/2001/XMLSchema" xmlns:xs="http://www.w3.org/2001/XMLSchema" xmlns:p="http://schemas.microsoft.com/office/2006/metadata/properties" xmlns:ns1="http://schemas.microsoft.com/sharepoint/v3" xmlns:ns2="93c4e9be-61d3-43d4-b0a1-16b11ea4febc" xmlns:ns3="eae3740e-1a46-4f53-9f1d-3e71187ca0c1" targetNamespace="http://schemas.microsoft.com/office/2006/metadata/properties" ma:root="true" ma:fieldsID="3ccff4dd19283648d56f7ebade35c4c9" ns1:_="" ns2:_="" ns3:_="">
    <xsd:import namespace="http://schemas.microsoft.com/sharepoint/v3"/>
    <xsd:import namespace="93c4e9be-61d3-43d4-b0a1-16b11ea4febc"/>
    <xsd:import namespace="eae3740e-1a46-4f53-9f1d-3e71187ca0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I" minOccurs="0"/>
                <xsd:element ref="ns3:Order0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4e9be-61d3-43d4-b0a1-16b11ea4fe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a083d8a-6e82-46c1-9adc-310fa58f9191}" ma:internalName="TaxCatchAll" ma:showField="CatchAllData" ma:web="93c4e9be-61d3-43d4-b0a1-16b11ea4f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3740e-1a46-4f53-9f1d-3e71187ca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I" ma:index="26" nillable="true" ma:displayName="PI" ma:format="Dropdown" ma:list="UserInfo" ma:SharePointGroup="0" ma:internalName="PI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der0" ma:index="27" nillable="true" ma:displayName="Order" ma:decimals="0" ma:description="Order of folders" ma:format="Dropdown" ma:internalName="Order0" ma:percentage="FALSE">
      <xsd:simpleType>
        <xsd:restriction base="dms:Number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1A827-D114-490E-BD98-EE12312E49A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ae3740e-1a46-4f53-9f1d-3e71187ca0c1"/>
    <ds:schemaRef ds:uri="93c4e9be-61d3-43d4-b0a1-16b11ea4fe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13B232-EC74-4DA1-AFB3-91966A10C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00F0EF-E803-4027-8FF6-7791B9CF0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c4e9be-61d3-43d4-b0a1-16b11ea4febc"/>
    <ds:schemaRef ds:uri="eae3740e-1a46-4f53-9f1d-3e71187ca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5733</TotalTime>
  <Words>51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Luong</dc:creator>
  <cp:lastModifiedBy>Galen Eldridge</cp:lastModifiedBy>
  <cp:revision>11</cp:revision>
  <dcterms:created xsi:type="dcterms:W3CDTF">2021-06-22T07:08:00Z</dcterms:created>
  <dcterms:modified xsi:type="dcterms:W3CDTF">2025-08-12T20:39:26Z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0x010100026F3C8CFE931949879711C214A821C7</vt:lpwstr>
  </property>
  <property fmtid="{D5CDD505-2E9C-101B-9397-08002B2CF9AE}" pid="3" name="MediaServiceImageTags">
    <vt:lpwstr/>
  </property>
</Properties>
</file>