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tags/tag68.xml" ContentType="application/vnd.openxmlformats-officedocument.presentationml.tags+xml"/>
  <Override PartName="/ppt/notesSlides/notesSlide8.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 id="2147483794" r:id="rId5"/>
  </p:sldMasterIdLst>
  <p:notesMasterIdLst>
    <p:notesMasterId r:id="rId20"/>
  </p:notesMasterIdLst>
  <p:handoutMasterIdLst>
    <p:handoutMasterId r:id="rId21"/>
  </p:handoutMasterIdLst>
  <p:sldIdLst>
    <p:sldId id="257" r:id="rId6"/>
    <p:sldId id="2469" r:id="rId7"/>
    <p:sldId id="2470" r:id="rId8"/>
    <p:sldId id="2471" r:id="rId9"/>
    <p:sldId id="2472" r:id="rId10"/>
    <p:sldId id="2473" r:id="rId11"/>
    <p:sldId id="2474" r:id="rId12"/>
    <p:sldId id="2475" r:id="rId13"/>
    <p:sldId id="2476" r:id="rId14"/>
    <p:sldId id="2477" r:id="rId15"/>
    <p:sldId id="2478" r:id="rId16"/>
    <p:sldId id="2479" r:id="rId17"/>
    <p:sldId id="2480" r:id="rId18"/>
    <p:sldId id="2481" r:id="rId1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24DC0-EA2A-47B6-8B2B-76995F78B9FC}" v="258" dt="2025-08-12T21:09:19.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84590" autoAdjust="0"/>
  </p:normalViewPr>
  <p:slideViewPr>
    <p:cSldViewPr>
      <p:cViewPr varScale="1">
        <p:scale>
          <a:sx n="53" d="100"/>
          <a:sy n="53" d="100"/>
        </p:scale>
        <p:origin x="1152"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15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en Eldridge" userId="6aa52775-b12c-4cd9-af4b-487311240003" providerId="ADAL" clId="{B3D24DC0-EA2A-47B6-8B2B-76995F78B9FC}"/>
    <pc:docChg chg="undo custSel addSld delSld modSld delMainMaster modMainMaster modNotesMaster">
      <pc:chgData name="Galen Eldridge" userId="6aa52775-b12c-4cd9-af4b-487311240003" providerId="ADAL" clId="{B3D24DC0-EA2A-47B6-8B2B-76995F78B9FC}" dt="2025-08-12T21:09:20.821" v="2478" actId="1037"/>
      <pc:docMkLst>
        <pc:docMk/>
      </pc:docMkLst>
      <pc:sldChg chg="modSp add del mod setBg modNotesTx">
        <pc:chgData name="Galen Eldridge" userId="6aa52775-b12c-4cd9-af4b-487311240003" providerId="ADAL" clId="{B3D24DC0-EA2A-47B6-8B2B-76995F78B9FC}" dt="2023-02-20T18:54:00.963" v="62"/>
        <pc:sldMkLst>
          <pc:docMk/>
          <pc:sldMk cId="4055928128" sldId="257"/>
        </pc:sldMkLst>
      </pc:sldChg>
      <pc:sldChg chg="modSp del mod modNotes">
        <pc:chgData name="Galen Eldridge" userId="6aa52775-b12c-4cd9-af4b-487311240003" providerId="ADAL" clId="{B3D24DC0-EA2A-47B6-8B2B-76995F78B9FC}" dt="2023-02-20T19:00:12.577" v="253" actId="47"/>
        <pc:sldMkLst>
          <pc:docMk/>
          <pc:sldMk cId="4066620523" sldId="258"/>
        </pc:sldMkLst>
      </pc:sldChg>
      <pc:sldChg chg="modSp del modNotes">
        <pc:chgData name="Galen Eldridge" userId="6aa52775-b12c-4cd9-af4b-487311240003" providerId="ADAL" clId="{B3D24DC0-EA2A-47B6-8B2B-76995F78B9FC}" dt="2023-02-20T19:06:53.296" v="748" actId="47"/>
        <pc:sldMkLst>
          <pc:docMk/>
          <pc:sldMk cId="3798459178" sldId="259"/>
        </pc:sldMkLst>
      </pc:sldChg>
      <pc:sldChg chg="modSp del">
        <pc:chgData name="Galen Eldridge" userId="6aa52775-b12c-4cd9-af4b-487311240003" providerId="ADAL" clId="{B3D24DC0-EA2A-47B6-8B2B-76995F78B9FC}" dt="2023-02-20T19:11:19.659" v="1070" actId="47"/>
        <pc:sldMkLst>
          <pc:docMk/>
          <pc:sldMk cId="1123150234" sldId="261"/>
        </pc:sldMkLst>
      </pc:sldChg>
      <pc:sldChg chg="modSp del modNotes">
        <pc:chgData name="Galen Eldridge" userId="6aa52775-b12c-4cd9-af4b-487311240003" providerId="ADAL" clId="{B3D24DC0-EA2A-47B6-8B2B-76995F78B9FC}" dt="2023-02-20T19:14:53.244" v="1318" actId="47"/>
        <pc:sldMkLst>
          <pc:docMk/>
          <pc:sldMk cId="3970244408" sldId="262"/>
        </pc:sldMkLst>
      </pc:sldChg>
      <pc:sldChg chg="modSp del modNotes">
        <pc:chgData name="Galen Eldridge" userId="6aa52775-b12c-4cd9-af4b-487311240003" providerId="ADAL" clId="{B3D24DC0-EA2A-47B6-8B2B-76995F78B9FC}" dt="2023-02-20T19:22:22.910" v="1585" actId="47"/>
        <pc:sldMkLst>
          <pc:docMk/>
          <pc:sldMk cId="3477084959" sldId="264"/>
        </pc:sldMkLst>
      </pc:sldChg>
      <pc:sldChg chg="modSp del">
        <pc:chgData name="Galen Eldridge" userId="6aa52775-b12c-4cd9-af4b-487311240003" providerId="ADAL" clId="{B3D24DC0-EA2A-47B6-8B2B-76995F78B9FC}" dt="2023-02-20T19:23:55.431" v="1774" actId="47"/>
        <pc:sldMkLst>
          <pc:docMk/>
          <pc:sldMk cId="1065786027" sldId="265"/>
        </pc:sldMkLst>
      </pc:sldChg>
      <pc:sldChg chg="modSp del mod modNotes">
        <pc:chgData name="Galen Eldridge" userId="6aa52775-b12c-4cd9-af4b-487311240003" providerId="ADAL" clId="{B3D24DC0-EA2A-47B6-8B2B-76995F78B9FC}" dt="2023-02-20T18:54:03.420" v="63" actId="47"/>
        <pc:sldMkLst>
          <pc:docMk/>
          <pc:sldMk cId="2181378668" sldId="270"/>
        </pc:sldMkLst>
      </pc:sldChg>
      <pc:sldChg chg="modSp del">
        <pc:chgData name="Galen Eldridge" userId="6aa52775-b12c-4cd9-af4b-487311240003" providerId="ADAL" clId="{B3D24DC0-EA2A-47B6-8B2B-76995F78B9FC}" dt="2023-02-20T19:26:37.031" v="1963" actId="47"/>
        <pc:sldMkLst>
          <pc:docMk/>
          <pc:sldMk cId="3765351305" sldId="271"/>
        </pc:sldMkLst>
      </pc:sldChg>
      <pc:sldChg chg="modSp del">
        <pc:chgData name="Galen Eldridge" userId="6aa52775-b12c-4cd9-af4b-487311240003" providerId="ADAL" clId="{B3D24DC0-EA2A-47B6-8B2B-76995F78B9FC}" dt="2023-02-20T19:31:10.240" v="2366" actId="47"/>
        <pc:sldMkLst>
          <pc:docMk/>
          <pc:sldMk cId="3796216831" sldId="274"/>
        </pc:sldMkLst>
      </pc:sldChg>
      <pc:sldChg chg="modSp del">
        <pc:chgData name="Galen Eldridge" userId="6aa52775-b12c-4cd9-af4b-487311240003" providerId="ADAL" clId="{B3D24DC0-EA2A-47B6-8B2B-76995F78B9FC}" dt="2023-02-20T19:09:26.296" v="950" actId="47"/>
        <pc:sldMkLst>
          <pc:docMk/>
          <pc:sldMk cId="4175917768" sldId="275"/>
        </pc:sldMkLst>
      </pc:sldChg>
      <pc:sldChg chg="modSp del mod modNotes">
        <pc:chgData name="Galen Eldridge" userId="6aa52775-b12c-4cd9-af4b-487311240003" providerId="ADAL" clId="{B3D24DC0-EA2A-47B6-8B2B-76995F78B9FC}" dt="2023-02-20T19:04:11.417" v="539" actId="47"/>
        <pc:sldMkLst>
          <pc:docMk/>
          <pc:sldMk cId="965806309" sldId="276"/>
        </pc:sldMkLst>
      </pc:sldChg>
      <pc:sldChg chg="modSp del modNotes">
        <pc:chgData name="Galen Eldridge" userId="6aa52775-b12c-4cd9-af4b-487311240003" providerId="ADAL" clId="{B3D24DC0-EA2A-47B6-8B2B-76995F78B9FC}" dt="2023-02-20T19:27:56.018" v="2034" actId="47"/>
        <pc:sldMkLst>
          <pc:docMk/>
          <pc:sldMk cId="1062158510" sldId="278"/>
        </pc:sldMkLst>
      </pc:sldChg>
      <pc:sldChg chg="modSp del mod modNotes">
        <pc:chgData name="Galen Eldridge" userId="6aa52775-b12c-4cd9-af4b-487311240003" providerId="ADAL" clId="{B3D24DC0-EA2A-47B6-8B2B-76995F78B9FC}" dt="2023-02-20T19:20:55.010" v="1518" actId="47"/>
        <pc:sldMkLst>
          <pc:docMk/>
          <pc:sldMk cId="1889874327" sldId="279"/>
        </pc:sldMkLst>
      </pc:sldChg>
      <pc:sldChg chg="modSp del modNotes">
        <pc:chgData name="Galen Eldridge" userId="6aa52775-b12c-4cd9-af4b-487311240003" providerId="ADAL" clId="{B3D24DC0-EA2A-47B6-8B2B-76995F78B9FC}" dt="2023-02-20T19:18:32.399" v="1395" actId="47"/>
        <pc:sldMkLst>
          <pc:docMk/>
          <pc:sldMk cId="287845724" sldId="280"/>
        </pc:sldMkLst>
      </pc:sldChg>
      <pc:sldChg chg="addSp modSp add mod modNotesTx">
        <pc:chgData name="Galen Eldridge" userId="6aa52775-b12c-4cd9-af4b-487311240003" providerId="ADAL" clId="{B3D24DC0-EA2A-47B6-8B2B-76995F78B9FC}" dt="2023-02-21T17:57:57.097" v="2467" actId="114"/>
        <pc:sldMkLst>
          <pc:docMk/>
          <pc:sldMk cId="435823099" sldId="2469"/>
        </pc:sldMkLst>
      </pc:sldChg>
      <pc:sldChg chg="addSp delSp modSp add mod">
        <pc:chgData name="Galen Eldridge" userId="6aa52775-b12c-4cd9-af4b-487311240003" providerId="ADAL" clId="{B3D24DC0-EA2A-47B6-8B2B-76995F78B9FC}" dt="2023-02-27T17:24:15.219" v="2468" actId="114"/>
        <pc:sldMkLst>
          <pc:docMk/>
          <pc:sldMk cId="3976769032" sldId="2470"/>
        </pc:sldMkLst>
      </pc:sldChg>
      <pc:sldChg chg="addSp delSp modSp add mod">
        <pc:chgData name="Galen Eldridge" userId="6aa52775-b12c-4cd9-af4b-487311240003" providerId="ADAL" clId="{B3D24DC0-EA2A-47B6-8B2B-76995F78B9FC}" dt="2023-02-20T19:06:39.499" v="747" actId="1076"/>
        <pc:sldMkLst>
          <pc:docMk/>
          <pc:sldMk cId="3882890055" sldId="2471"/>
        </pc:sldMkLst>
      </pc:sldChg>
      <pc:sldChg chg="addSp delSp modSp add mod">
        <pc:chgData name="Galen Eldridge" userId="6aa52775-b12c-4cd9-af4b-487311240003" providerId="ADAL" clId="{B3D24DC0-EA2A-47B6-8B2B-76995F78B9FC}" dt="2023-02-27T17:24:20.101" v="2471" actId="20577"/>
        <pc:sldMkLst>
          <pc:docMk/>
          <pc:sldMk cId="3133163406" sldId="2472"/>
        </pc:sldMkLst>
      </pc:sldChg>
      <pc:sldChg chg="addSp delSp modSp add mod">
        <pc:chgData name="Galen Eldridge" userId="6aa52775-b12c-4cd9-af4b-487311240003" providerId="ADAL" clId="{B3D24DC0-EA2A-47B6-8B2B-76995F78B9FC}" dt="2023-02-20T19:11:13.038" v="1069" actId="12788"/>
        <pc:sldMkLst>
          <pc:docMk/>
          <pc:sldMk cId="2734382650" sldId="2473"/>
        </pc:sldMkLst>
      </pc:sldChg>
      <pc:sldChg chg="addSp delSp modSp add mod">
        <pc:chgData name="Galen Eldridge" userId="6aa52775-b12c-4cd9-af4b-487311240003" providerId="ADAL" clId="{B3D24DC0-EA2A-47B6-8B2B-76995F78B9FC}" dt="2023-02-20T19:14:36.279" v="1317" actId="1076"/>
        <pc:sldMkLst>
          <pc:docMk/>
          <pc:sldMk cId="1446129623" sldId="2474"/>
        </pc:sldMkLst>
      </pc:sldChg>
      <pc:sldChg chg="addSp delSp modSp add mod">
        <pc:chgData name="Galen Eldridge" userId="6aa52775-b12c-4cd9-af4b-487311240003" providerId="ADAL" clId="{B3D24DC0-EA2A-47B6-8B2B-76995F78B9FC}" dt="2023-02-20T19:18:20.490" v="1394" actId="1076"/>
        <pc:sldMkLst>
          <pc:docMk/>
          <pc:sldMk cId="202093192" sldId="2475"/>
        </pc:sldMkLst>
      </pc:sldChg>
      <pc:sldChg chg="addSp delSp modSp add mod">
        <pc:chgData name="Galen Eldridge" userId="6aa52775-b12c-4cd9-af4b-487311240003" providerId="ADAL" clId="{B3D24DC0-EA2A-47B6-8B2B-76995F78B9FC}" dt="2023-02-20T19:31:47.026" v="2367" actId="2711"/>
        <pc:sldMkLst>
          <pc:docMk/>
          <pc:sldMk cId="2396589577" sldId="2476"/>
        </pc:sldMkLst>
      </pc:sldChg>
      <pc:sldChg chg="add del">
        <pc:chgData name="Galen Eldridge" userId="6aa52775-b12c-4cd9-af4b-487311240003" providerId="ADAL" clId="{B3D24DC0-EA2A-47B6-8B2B-76995F78B9FC}" dt="2023-02-20T19:18:45.469" v="1397" actId="47"/>
        <pc:sldMkLst>
          <pc:docMk/>
          <pc:sldMk cId="4066946274" sldId="2476"/>
        </pc:sldMkLst>
      </pc:sldChg>
      <pc:sldChg chg="addSp delSp modSp add mod">
        <pc:chgData name="Galen Eldridge" userId="6aa52775-b12c-4cd9-af4b-487311240003" providerId="ADAL" clId="{B3D24DC0-EA2A-47B6-8B2B-76995F78B9FC}" dt="2023-02-20T19:31:54.565" v="2368" actId="2711"/>
        <pc:sldMkLst>
          <pc:docMk/>
          <pc:sldMk cId="2676384189" sldId="2477"/>
        </pc:sldMkLst>
      </pc:sldChg>
      <pc:sldChg chg="addSp delSp modSp add mod">
        <pc:chgData name="Galen Eldridge" userId="6aa52775-b12c-4cd9-af4b-487311240003" providerId="ADAL" clId="{B3D24DC0-EA2A-47B6-8B2B-76995F78B9FC}" dt="2023-02-20T19:32:01.811" v="2369" actId="2711"/>
        <pc:sldMkLst>
          <pc:docMk/>
          <pc:sldMk cId="1254335455" sldId="2478"/>
        </pc:sldMkLst>
      </pc:sldChg>
      <pc:sldChg chg="addSp delSp modSp add mod">
        <pc:chgData name="Galen Eldridge" userId="6aa52775-b12c-4cd9-af4b-487311240003" providerId="ADAL" clId="{B3D24DC0-EA2A-47B6-8B2B-76995F78B9FC}" dt="2023-02-20T19:32:34.369" v="2373" actId="948"/>
        <pc:sldMkLst>
          <pc:docMk/>
          <pc:sldMk cId="542297275" sldId="2479"/>
        </pc:sldMkLst>
      </pc:sldChg>
      <pc:sldChg chg="addSp delSp modSp add mod">
        <pc:chgData name="Galen Eldridge" userId="6aa52775-b12c-4cd9-af4b-487311240003" providerId="ADAL" clId="{B3D24DC0-EA2A-47B6-8B2B-76995F78B9FC}" dt="2023-02-20T19:32:45.013" v="2374" actId="2711"/>
        <pc:sldMkLst>
          <pc:docMk/>
          <pc:sldMk cId="827403397" sldId="2480"/>
        </pc:sldMkLst>
      </pc:sldChg>
      <pc:sldChg chg="addSp delSp modSp add mod">
        <pc:chgData name="Galen Eldridge" userId="6aa52775-b12c-4cd9-af4b-487311240003" providerId="ADAL" clId="{B3D24DC0-EA2A-47B6-8B2B-76995F78B9FC}" dt="2023-02-20T19:33:48.455" v="2375" actId="20577"/>
        <pc:sldMkLst>
          <pc:docMk/>
          <pc:sldMk cId="3329067458" sldId="2481"/>
        </pc:sldMkLst>
      </pc:sldChg>
      <pc:sldMasterChg chg="modSp modSldLayout">
        <pc:chgData name="Galen Eldridge" userId="6aa52775-b12c-4cd9-af4b-487311240003" providerId="ADAL" clId="{B3D24DC0-EA2A-47B6-8B2B-76995F78B9FC}" dt="2023-02-20T18:51:32.732" v="0"/>
        <pc:sldMasterMkLst>
          <pc:docMk/>
          <pc:sldMasterMk cId="783232039" sldId="2147483768"/>
        </pc:sldMasterMkLst>
        <pc:sldLayoutChg chg="modSp">
          <pc:chgData name="Galen Eldridge" userId="6aa52775-b12c-4cd9-af4b-487311240003" providerId="ADAL" clId="{B3D24DC0-EA2A-47B6-8B2B-76995F78B9FC}" dt="2023-02-20T18:51:32.732" v="0"/>
          <pc:sldLayoutMkLst>
            <pc:docMk/>
            <pc:sldMasterMk cId="783232039" sldId="2147483768"/>
            <pc:sldLayoutMk cId="4102010471" sldId="2147483769"/>
          </pc:sldLayoutMkLst>
        </pc:sldLayoutChg>
        <pc:sldLayoutChg chg="modSp">
          <pc:chgData name="Galen Eldridge" userId="6aa52775-b12c-4cd9-af4b-487311240003" providerId="ADAL" clId="{B3D24DC0-EA2A-47B6-8B2B-76995F78B9FC}" dt="2023-02-20T18:51:32.732" v="0"/>
          <pc:sldLayoutMkLst>
            <pc:docMk/>
            <pc:sldMasterMk cId="783232039" sldId="2147483768"/>
            <pc:sldLayoutMk cId="3240543899" sldId="2147483771"/>
          </pc:sldLayoutMkLst>
        </pc:sldLayoutChg>
        <pc:sldLayoutChg chg="modSp">
          <pc:chgData name="Galen Eldridge" userId="6aa52775-b12c-4cd9-af4b-487311240003" providerId="ADAL" clId="{B3D24DC0-EA2A-47B6-8B2B-76995F78B9FC}" dt="2023-02-20T18:51:32.732" v="0"/>
          <pc:sldLayoutMkLst>
            <pc:docMk/>
            <pc:sldMasterMk cId="783232039" sldId="2147483768"/>
            <pc:sldLayoutMk cId="1228832208" sldId="2147483772"/>
          </pc:sldLayoutMkLst>
        </pc:sldLayoutChg>
        <pc:sldLayoutChg chg="modSp">
          <pc:chgData name="Galen Eldridge" userId="6aa52775-b12c-4cd9-af4b-487311240003" providerId="ADAL" clId="{B3D24DC0-EA2A-47B6-8B2B-76995F78B9FC}" dt="2023-02-20T18:51:32.732" v="0"/>
          <pc:sldLayoutMkLst>
            <pc:docMk/>
            <pc:sldMasterMk cId="783232039" sldId="2147483768"/>
            <pc:sldLayoutMk cId="3465426721" sldId="2147483773"/>
          </pc:sldLayoutMkLst>
        </pc:sldLayoutChg>
        <pc:sldLayoutChg chg="modSp">
          <pc:chgData name="Galen Eldridge" userId="6aa52775-b12c-4cd9-af4b-487311240003" providerId="ADAL" clId="{B3D24DC0-EA2A-47B6-8B2B-76995F78B9FC}" dt="2023-02-20T18:51:32.732" v="0"/>
          <pc:sldLayoutMkLst>
            <pc:docMk/>
            <pc:sldMasterMk cId="783232039" sldId="2147483768"/>
            <pc:sldLayoutMk cId="712259917" sldId="2147483776"/>
          </pc:sldLayoutMkLst>
        </pc:sldLayoutChg>
        <pc:sldLayoutChg chg="modSp">
          <pc:chgData name="Galen Eldridge" userId="6aa52775-b12c-4cd9-af4b-487311240003" providerId="ADAL" clId="{B3D24DC0-EA2A-47B6-8B2B-76995F78B9FC}" dt="2023-02-20T18:51:32.732" v="0"/>
          <pc:sldLayoutMkLst>
            <pc:docMk/>
            <pc:sldMasterMk cId="783232039" sldId="2147483768"/>
            <pc:sldLayoutMk cId="2026181862" sldId="2147483777"/>
          </pc:sldLayoutMkLst>
        </pc:sldLayoutChg>
        <pc:sldLayoutChg chg="modSp">
          <pc:chgData name="Galen Eldridge" userId="6aa52775-b12c-4cd9-af4b-487311240003" providerId="ADAL" clId="{B3D24DC0-EA2A-47B6-8B2B-76995F78B9FC}" dt="2023-02-20T18:51:32.732" v="0"/>
          <pc:sldLayoutMkLst>
            <pc:docMk/>
            <pc:sldMasterMk cId="783232039" sldId="2147483768"/>
            <pc:sldLayoutMk cId="2802868435" sldId="2147483779"/>
          </pc:sldLayoutMkLst>
        </pc:sldLayoutChg>
      </pc:sldMasterChg>
      <pc:sldMasterChg chg="del delSldLayout">
        <pc:chgData name="Galen Eldridge" userId="6aa52775-b12c-4cd9-af4b-487311240003" providerId="ADAL" clId="{B3D24DC0-EA2A-47B6-8B2B-76995F78B9FC}" dt="2023-02-20T19:31:10.240" v="2366" actId="47"/>
        <pc:sldMasterMkLst>
          <pc:docMk/>
          <pc:sldMasterMk cId="1529003727" sldId="2147483780"/>
        </pc:sldMasterMkLst>
        <pc:sldLayoutChg chg="del">
          <pc:chgData name="Galen Eldridge" userId="6aa52775-b12c-4cd9-af4b-487311240003" providerId="ADAL" clId="{B3D24DC0-EA2A-47B6-8B2B-76995F78B9FC}" dt="2023-02-20T19:31:10.240" v="2366" actId="47"/>
          <pc:sldLayoutMkLst>
            <pc:docMk/>
            <pc:sldMasterMk cId="1529003727" sldId="2147483780"/>
            <pc:sldLayoutMk cId="3298754142" sldId="2147483781"/>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4169804951" sldId="2147483782"/>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3616675906" sldId="2147483783"/>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4153279267" sldId="2147483784"/>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2514830417" sldId="2147483785"/>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1355710455" sldId="2147483786"/>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3541900063" sldId="2147483787"/>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1962536336" sldId="2147483788"/>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1027670810" sldId="2147483789"/>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4164591291" sldId="2147483790"/>
          </pc:sldLayoutMkLst>
        </pc:sldLayoutChg>
        <pc:sldLayoutChg chg="del">
          <pc:chgData name="Galen Eldridge" userId="6aa52775-b12c-4cd9-af4b-487311240003" providerId="ADAL" clId="{B3D24DC0-EA2A-47B6-8B2B-76995F78B9FC}" dt="2023-02-20T19:31:10.240" v="2366" actId="47"/>
          <pc:sldLayoutMkLst>
            <pc:docMk/>
            <pc:sldMasterMk cId="1529003727" sldId="2147483780"/>
            <pc:sldLayoutMk cId="194684348" sldId="2147483791"/>
          </pc:sldLayoutMkLst>
        </pc:sldLayoutChg>
      </pc:sldMasterChg>
      <pc:sldMasterChg chg="modSldLayout">
        <pc:chgData name="Galen Eldridge" userId="6aa52775-b12c-4cd9-af4b-487311240003" providerId="ADAL" clId="{B3D24DC0-EA2A-47B6-8B2B-76995F78B9FC}" dt="2025-08-12T21:09:05.282" v="2473" actId="14826"/>
        <pc:sldMasterMkLst>
          <pc:docMk/>
          <pc:sldMasterMk cId="3722364931" sldId="2147483792"/>
        </pc:sldMasterMkLst>
        <pc:sldLayoutChg chg="modSp mod">
          <pc:chgData name="Galen Eldridge" userId="6aa52775-b12c-4cd9-af4b-487311240003" providerId="ADAL" clId="{B3D24DC0-EA2A-47B6-8B2B-76995F78B9FC}" dt="2025-08-12T21:09:05.282" v="2473" actId="14826"/>
          <pc:sldLayoutMkLst>
            <pc:docMk/>
            <pc:sldMasterMk cId="3722364931" sldId="2147483792"/>
            <pc:sldLayoutMk cId="1945373873" sldId="2147483793"/>
          </pc:sldLayoutMkLst>
          <pc:picChg chg="mod">
            <ac:chgData name="Galen Eldridge" userId="6aa52775-b12c-4cd9-af4b-487311240003" providerId="ADAL" clId="{B3D24DC0-EA2A-47B6-8B2B-76995F78B9FC}" dt="2025-08-12T21:08:40.362" v="2472" actId="14826"/>
            <ac:picMkLst>
              <pc:docMk/>
              <pc:sldMasterMk cId="3722364931" sldId="2147483792"/>
              <pc:sldLayoutMk cId="1945373873" sldId="2147483793"/>
              <ac:picMk id="6" creationId="{04B39507-121E-A5E5-FFF8-50BDE57134E6}"/>
            </ac:picMkLst>
          </pc:picChg>
          <pc:picChg chg="mod">
            <ac:chgData name="Galen Eldridge" userId="6aa52775-b12c-4cd9-af4b-487311240003" providerId="ADAL" clId="{B3D24DC0-EA2A-47B6-8B2B-76995F78B9FC}" dt="2025-08-12T21:09:05.282" v="2473" actId="14826"/>
            <ac:picMkLst>
              <pc:docMk/>
              <pc:sldMasterMk cId="3722364931" sldId="2147483792"/>
              <pc:sldLayoutMk cId="1945373873" sldId="2147483793"/>
              <ac:picMk id="11" creationId="{C43DCDA2-BF81-41BF-8823-681BA8FE9344}"/>
            </ac:picMkLst>
          </pc:picChg>
        </pc:sldLayoutChg>
      </pc:sldMasterChg>
      <pc:sldMasterChg chg="modSldLayout">
        <pc:chgData name="Galen Eldridge" userId="6aa52775-b12c-4cd9-af4b-487311240003" providerId="ADAL" clId="{B3D24DC0-EA2A-47B6-8B2B-76995F78B9FC}" dt="2025-08-12T21:09:20.821" v="2478" actId="1037"/>
        <pc:sldMasterMkLst>
          <pc:docMk/>
          <pc:sldMasterMk cId="3894373334" sldId="2147483794"/>
        </pc:sldMasterMkLst>
        <pc:sldLayoutChg chg="modSp mod">
          <pc:chgData name="Galen Eldridge" userId="6aa52775-b12c-4cd9-af4b-487311240003" providerId="ADAL" clId="{B3D24DC0-EA2A-47B6-8B2B-76995F78B9FC}" dt="2025-08-12T21:09:20.821" v="2478" actId="1037"/>
          <pc:sldLayoutMkLst>
            <pc:docMk/>
            <pc:sldMasterMk cId="3894373334" sldId="2147483794"/>
            <pc:sldLayoutMk cId="3674380141" sldId="2147483797"/>
          </pc:sldLayoutMkLst>
          <pc:picChg chg="mod">
            <ac:chgData name="Galen Eldridge" userId="6aa52775-b12c-4cd9-af4b-487311240003" providerId="ADAL" clId="{B3D24DC0-EA2A-47B6-8B2B-76995F78B9FC}" dt="2025-08-12T21:09:20.821" v="2478" actId="1037"/>
            <ac:picMkLst>
              <pc:docMk/>
              <pc:sldMasterMk cId="3894373334" sldId="2147483794"/>
              <pc:sldLayoutMk cId="3674380141" sldId="2147483797"/>
              <ac:picMk id="10" creationId="{45193C6E-D554-48BA-A75E-B89B89606C36}"/>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dirty="0"/>
              <a:t>9/21/2022</a:t>
            </a: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D922994-2715-462E-A6D7-8D6846DD61D7}" type="slidenum">
              <a:rPr lang="en-US" smtClean="0"/>
              <a:t>‹#›</a:t>
            </a:fld>
            <a:endParaRPr lang="en-US" dirty="0"/>
          </a:p>
        </p:txBody>
      </p:sp>
    </p:spTree>
    <p:extLst>
      <p:ext uri="{BB962C8B-B14F-4D97-AF65-F5344CB8AC3E}">
        <p14:creationId xmlns:p14="http://schemas.microsoft.com/office/powerpoint/2010/main" val="36455087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dirty="0"/>
              <a:t>9/21/2022</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D9DEF28-038F-49DE-8EFF-CFD9633317B4}" type="slidenum">
              <a:rPr lang="en-US" smtClean="0"/>
              <a:t>‹#›</a:t>
            </a:fld>
            <a:endParaRPr lang="en-US" dirty="0"/>
          </a:p>
        </p:txBody>
      </p:sp>
    </p:spTree>
    <p:extLst>
      <p:ext uri="{BB962C8B-B14F-4D97-AF65-F5344CB8AC3E}">
        <p14:creationId xmlns:p14="http://schemas.microsoft.com/office/powerpoint/2010/main" val="9683061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Home Environment Assessment: “Making the Healthy Choice the Easy Choice”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Revised September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7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57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8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56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62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29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[Images throughout are from </a:t>
            </a:r>
            <a:r>
              <a:rPr lang="en-US" i="1" dirty="0" err="1"/>
              <a:t>unsplash</a:t>
            </a:r>
            <a:r>
              <a:rPr lang="en-US" i="1" dirty="0"/>
              <a:t> and the previous version of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97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707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17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64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768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91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98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2DE99-6723-4B86-99D0-E78A2D40BA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992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7.xml"/><Relationship Id="rId5" Type="http://schemas.microsoft.com/office/2007/relationships/hdphoto" Target="../media/hdphoto1.wdp"/><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8.xml"/><Relationship Id="rId5" Type="http://schemas.microsoft.com/office/2007/relationships/hdphoto" Target="../media/hdphoto1.wdp"/><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19.xml"/><Relationship Id="rId5" Type="http://schemas.microsoft.com/office/2007/relationships/hdphoto" Target="../media/hdphoto1.wdp"/><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8.xml"/><Relationship Id="rId7" Type="http://schemas.microsoft.com/office/2007/relationships/hdphoto" Target="../media/hdphoto2.wdp"/><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slideMaster" Target="../slideMasters/slideMaster2.xml"/><Relationship Id="rId4" Type="http://schemas.openxmlformats.org/officeDocument/2006/relationships/tags" Target="../tags/tag29.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2.xml"/><Relationship Id="rId7" Type="http://schemas.microsoft.com/office/2007/relationships/hdphoto" Target="../media/hdphoto2.wdp"/><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slideMaster" Target="../slideMasters/slideMaster2.xml"/><Relationship Id="rId4" Type="http://schemas.openxmlformats.org/officeDocument/2006/relationships/tags" Target="../tags/tag3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4.xml"/><Relationship Id="rId5" Type="http://schemas.microsoft.com/office/2007/relationships/hdphoto" Target="../media/hdphoto1.wdp"/><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5.xml"/><Relationship Id="rId5" Type="http://schemas.microsoft.com/office/2007/relationships/hdphoto" Target="../media/hdphoto1.wdp"/><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36.xml"/><Relationship Id="rId5" Type="http://schemas.microsoft.com/office/2007/relationships/hdphoto" Target="../media/hdphoto1.wdp"/><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9.xml"/><Relationship Id="rId7" Type="http://schemas.openxmlformats.org/officeDocument/2006/relationships/slideMaster" Target="../slideMasters/slideMaster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4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8.xml"/><Relationship Id="rId7" Type="http://schemas.openxmlformats.org/officeDocument/2006/relationships/image" Target="../media/image6.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5" Type="http://schemas.openxmlformats.org/officeDocument/2006/relationships/tags" Target="../tags/tag10.xml"/><Relationship Id="rId4" Type="http://schemas.openxmlformats.org/officeDocument/2006/relationships/tags" Target="../tags/tag9.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52.xml"/><Relationship Id="rId7" Type="http://schemas.openxmlformats.org/officeDocument/2006/relationships/slideMaster" Target="../slideMasters/slideMaster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9"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9.png"/><Relationship Id="rId4" Type="http://schemas.openxmlformats.org/officeDocument/2006/relationships/image" Target="../media/image1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C9749C-7591-CD69-E6A0-538B2378CA4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247196"/>
            <a:ext cx="12192000" cy="5631196"/>
          </a:xfrm>
          <a:prstGeom prst="rect">
            <a:avLst/>
          </a:prstGeom>
        </p:spPr>
      </p:pic>
      <p:pic>
        <p:nvPicPr>
          <p:cNvPr id="6" name="Picture 5">
            <a:extLst>
              <a:ext uri="{FF2B5EF4-FFF2-40B4-BE49-F238E27FC236}">
                <a16:creationId xmlns:a16="http://schemas.microsoft.com/office/drawing/2014/main" id="{04B39507-121E-A5E5-FFF8-50BDE57134E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364025" y="377395"/>
            <a:ext cx="5459689" cy="1233194"/>
          </a:xfrm>
          <a:prstGeom prst="rect">
            <a:avLst/>
          </a:prstGeom>
        </p:spPr>
      </p:pic>
      <p:sp>
        <p:nvSpPr>
          <p:cNvPr id="8" name="Flowchart: Process 7">
            <a:extLst>
              <a:ext uri="{FF2B5EF4-FFF2-40B4-BE49-F238E27FC236}">
                <a16:creationId xmlns:a16="http://schemas.microsoft.com/office/drawing/2014/main" id="{95C8C339-8E9D-4548-BF4B-69F1367B3400}"/>
              </a:ext>
            </a:extLst>
          </p:cNvPr>
          <p:cNvSpPr/>
          <p:nvPr userDrawn="1"/>
        </p:nvSpPr>
        <p:spPr>
          <a:xfrm>
            <a:off x="0" y="5098908"/>
            <a:ext cx="12192000" cy="1759092"/>
          </a:xfrm>
          <a:prstGeom prst="flowChartProcess">
            <a:avLst/>
          </a:prstGeom>
          <a:solidFill>
            <a:srgbClr val="D30035">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lowchart: Process 9">
            <a:extLst>
              <a:ext uri="{FF2B5EF4-FFF2-40B4-BE49-F238E27FC236}">
                <a16:creationId xmlns:a16="http://schemas.microsoft.com/office/drawing/2014/main" id="{FA68C57D-ADB3-4B2A-9DB0-005A1B0C9B00}"/>
              </a:ext>
            </a:extLst>
          </p:cNvPr>
          <p:cNvSpPr/>
          <p:nvPr>
            <p:custDataLst>
              <p:tags r:id="rId1"/>
            </p:custDataLst>
          </p:nvPr>
        </p:nvSpPr>
        <p:spPr>
          <a:xfrm>
            <a:off x="0" y="5385071"/>
            <a:ext cx="12192000" cy="1485205"/>
          </a:xfrm>
          <a:prstGeom prst="flowChartProcess">
            <a:avLst/>
          </a:prstGeom>
          <a:solidFill>
            <a:srgbClr val="12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43DCDA2-BF81-41BF-8823-681BA8FE934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12555" y="6295001"/>
            <a:ext cx="1159581" cy="379425"/>
          </a:xfrm>
          <a:prstGeom prst="rect">
            <a:avLst/>
          </a:prstGeom>
        </p:spPr>
      </p:pic>
      <p:sp>
        <p:nvSpPr>
          <p:cNvPr id="12" name="TextBox 11">
            <a:extLst>
              <a:ext uri="{FF2B5EF4-FFF2-40B4-BE49-F238E27FC236}">
                <a16:creationId xmlns:a16="http://schemas.microsoft.com/office/drawing/2014/main" id="{B9D54D9D-87B5-4160-82C4-4BA21FAE07F8}"/>
              </a:ext>
            </a:extLst>
          </p:cNvPr>
          <p:cNvSpPr txBox="1"/>
          <p:nvPr userDrawn="1">
            <p:custDataLst>
              <p:tags r:id="rId2"/>
            </p:custDataLst>
          </p:nvPr>
        </p:nvSpPr>
        <p:spPr>
          <a:xfrm>
            <a:off x="7911152" y="6618342"/>
            <a:ext cx="428084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Open Sans Light" panose="020B0306030504020204" pitchFamily="34" charset="0"/>
                <a:cs typeface="Arial" panose="020B0604020202020204" pitchFamily="34" charset="0"/>
              </a:rPr>
              <a:t>© 2022 Rebecca Seguin-Fowler and the StrongWomen</a:t>
            </a:r>
            <a:r>
              <a:rPr kumimoji="0" lang="en-US" sz="700" b="0" i="0" u="none" strike="noStrike" kern="1200" cap="none" spc="0" normalizeH="0" baseline="30000" noProof="0" dirty="0">
                <a:ln>
                  <a:noFill/>
                </a:ln>
                <a:solidFill>
                  <a:prstClr val="white"/>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Open Sans Light" panose="020B0306030504020204" pitchFamily="34" charset="0"/>
                <a:cs typeface="Arial" panose="020B0604020202020204" pitchFamily="34" charset="0"/>
              </a:rPr>
              <a:t>/StrongPeople</a:t>
            </a:r>
            <a:r>
              <a:rPr kumimoji="0" lang="en-US" sz="700" b="0" i="0" u="none" strike="noStrike" kern="1200" cap="none" spc="0" normalizeH="0" baseline="30000" noProof="0" dirty="0">
                <a:ln>
                  <a:noFill/>
                </a:ln>
                <a:solidFill>
                  <a:prstClr val="white"/>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Open Sans Light" panose="020B0306030504020204" pitchFamily="34" charset="0"/>
                <a:cs typeface="Arial" panose="020B0604020202020204" pitchFamily="34" charset="0"/>
              </a:rPr>
              <a:t> Program. All rights reserved.</a:t>
            </a:r>
          </a:p>
        </p:txBody>
      </p:sp>
    </p:spTree>
    <p:extLst>
      <p:ext uri="{BB962C8B-B14F-4D97-AF65-F5344CB8AC3E}">
        <p14:creationId xmlns:p14="http://schemas.microsoft.com/office/powerpoint/2010/main" val="1945373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C79BAE3-5BBE-4B95-9E52-50BB042E5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41" y="6139366"/>
            <a:ext cx="1600585" cy="447744"/>
          </a:xfrm>
          <a:prstGeom prst="rect">
            <a:avLst/>
          </a:prstGeom>
        </p:spPr>
      </p:pic>
      <p:sp>
        <p:nvSpPr>
          <p:cNvPr id="20" name="Flowchart: Document 9">
            <a:extLst>
              <a:ext uri="{FF2B5EF4-FFF2-40B4-BE49-F238E27FC236}">
                <a16:creationId xmlns:a16="http://schemas.microsoft.com/office/drawing/2014/main" id="{9BC07818-D690-43D9-9346-DAD03E9AB5D1}"/>
              </a:ext>
            </a:extLst>
          </p:cNvPr>
          <p:cNvSpPr/>
          <p:nvPr userDrawn="1"/>
        </p:nvSpPr>
        <p:spPr>
          <a:xfrm rot="5400000">
            <a:off x="7978703" y="2729763"/>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5" name="Picture 24">
            <a:extLst>
              <a:ext uri="{FF2B5EF4-FFF2-40B4-BE49-F238E27FC236}">
                <a16:creationId xmlns:a16="http://schemas.microsoft.com/office/drawing/2014/main" id="{F720070A-6677-473B-83AF-F1CCDF3ADB0D}"/>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Cement trans="35000" crackSpacing="15"/>
                    </a14:imgEffect>
                  </a14:imgLayer>
                </a14:imgProps>
              </a:ext>
              <a:ext uri="{28A0092B-C50C-407E-A947-70E740481C1C}">
                <a14:useLocalDpi xmlns:a14="http://schemas.microsoft.com/office/drawing/2010/main" val="0"/>
              </a:ext>
            </a:extLst>
          </a:blip>
          <a:srcRect l="5651" t="155" r="86179" b="-155"/>
          <a:stretch/>
        </p:blipFill>
        <p:spPr>
          <a:xfrm>
            <a:off x="10977369" y="-1"/>
            <a:ext cx="1214631" cy="6868633"/>
          </a:xfrm>
          <a:custGeom>
            <a:avLst/>
            <a:gdLst>
              <a:gd name="connsiteX0" fmla="*/ 64292 w 1536289"/>
              <a:gd name="connsiteY0" fmla="*/ 0 h 6851844"/>
              <a:gd name="connsiteX1" fmla="*/ 1536289 w 1536289"/>
              <a:gd name="connsiteY1" fmla="*/ 0 h 6851844"/>
              <a:gd name="connsiteX2" fmla="*/ 1532855 w 1536289"/>
              <a:gd name="connsiteY2" fmla="*/ 6851844 h 6851844"/>
              <a:gd name="connsiteX3" fmla="*/ 1906 w 1536289"/>
              <a:gd name="connsiteY3" fmla="*/ 6851844 h 6851844"/>
              <a:gd name="connsiteX4" fmla="*/ 20161 w 1536289"/>
              <a:gd name="connsiteY4" fmla="*/ 400617 h 6851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289" h="6851844">
                <a:moveTo>
                  <a:pt x="64292" y="0"/>
                </a:moveTo>
                <a:lnTo>
                  <a:pt x="1536289" y="0"/>
                </a:lnTo>
                <a:lnTo>
                  <a:pt x="1532855" y="6851844"/>
                </a:lnTo>
                <a:lnTo>
                  <a:pt x="1906" y="6851844"/>
                </a:lnTo>
                <a:cubicBezTo>
                  <a:pt x="678409" y="3788179"/>
                  <a:pt x="-135047" y="2386620"/>
                  <a:pt x="20161" y="400617"/>
                </a:cubicBezTo>
                <a:close/>
              </a:path>
            </a:pathLst>
          </a:custGeom>
        </p:spPr>
      </p:pic>
      <p:sp>
        <p:nvSpPr>
          <p:cNvPr id="26" name="Rectangle 25">
            <a:extLst>
              <a:ext uri="{FF2B5EF4-FFF2-40B4-BE49-F238E27FC236}">
                <a16:creationId xmlns:a16="http://schemas.microsoft.com/office/drawing/2014/main" id="{E3C808B7-AB15-4447-B487-F99B509BD72A}"/>
              </a:ext>
            </a:extLst>
          </p:cNvPr>
          <p:cNvSpPr/>
          <p:nvPr userDrawn="1"/>
        </p:nvSpPr>
        <p:spPr>
          <a:xfrm>
            <a:off x="0"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2EDBC8BA-7510-49EE-95B8-0DFC335B68BF}"/>
              </a:ext>
            </a:extLst>
          </p:cNvPr>
          <p:cNvSpPr txBox="1"/>
          <p:nvPr userDrawn="1">
            <p:custDataLst>
              <p:tags r:id="rId1"/>
            </p:custDataLst>
          </p:nvPr>
        </p:nvSpPr>
        <p:spPr>
          <a:xfrm>
            <a:off x="207763" y="6657944"/>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256480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5_Title Only">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C79BAE3-5BBE-4B95-9E52-50BB042E5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41" y="6139366"/>
            <a:ext cx="1600585" cy="447744"/>
          </a:xfrm>
          <a:prstGeom prst="rect">
            <a:avLst/>
          </a:prstGeom>
        </p:spPr>
      </p:pic>
      <p:sp>
        <p:nvSpPr>
          <p:cNvPr id="20" name="Flowchart: Document 9">
            <a:extLst>
              <a:ext uri="{FF2B5EF4-FFF2-40B4-BE49-F238E27FC236}">
                <a16:creationId xmlns:a16="http://schemas.microsoft.com/office/drawing/2014/main" id="{9BC07818-D690-43D9-9346-DAD03E9AB5D1}"/>
              </a:ext>
            </a:extLst>
          </p:cNvPr>
          <p:cNvSpPr/>
          <p:nvPr userDrawn="1"/>
        </p:nvSpPr>
        <p:spPr>
          <a:xfrm rot="5400000">
            <a:off x="7978703" y="2729763"/>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E3C808B7-AB15-4447-B487-F99B509BD72A}"/>
              </a:ext>
            </a:extLst>
          </p:cNvPr>
          <p:cNvSpPr/>
          <p:nvPr userDrawn="1"/>
        </p:nvSpPr>
        <p:spPr>
          <a:xfrm>
            <a:off x="0" y="1"/>
            <a:ext cx="814873" cy="163238"/>
          </a:xfrm>
          <a:prstGeom prst="rect">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36AF3158-30AB-4D2C-8454-E9CB09069221}"/>
              </a:ext>
            </a:extLst>
          </p:cNvPr>
          <p:cNvSpPr txBox="1"/>
          <p:nvPr userDrawn="1">
            <p:custDataLst>
              <p:tags r:id="rId1"/>
            </p:custDataLst>
          </p:nvPr>
        </p:nvSpPr>
        <p:spPr>
          <a:xfrm>
            <a:off x="207763" y="6657944"/>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pic>
        <p:nvPicPr>
          <p:cNvPr id="2" name="Picture 1">
            <a:extLst>
              <a:ext uri="{FF2B5EF4-FFF2-40B4-BE49-F238E27FC236}">
                <a16:creationId xmlns:a16="http://schemas.microsoft.com/office/drawing/2014/main" id="{A967339C-6FB2-5DC0-BC6B-D76C92105E79}"/>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Cement trans="35000" crackSpacing="15"/>
                    </a14:imgEffect>
                  </a14:imgLayer>
                </a14:imgProps>
              </a:ext>
              <a:ext uri="{28A0092B-C50C-407E-A947-70E740481C1C}">
                <a14:useLocalDpi xmlns:a14="http://schemas.microsoft.com/office/drawing/2010/main" val="0"/>
              </a:ext>
            </a:extLst>
          </a:blip>
          <a:srcRect l="5651" t="155" r="86179" b="-155"/>
          <a:stretch/>
        </p:blipFill>
        <p:spPr>
          <a:xfrm>
            <a:off x="10977369" y="-1"/>
            <a:ext cx="1214631" cy="6868633"/>
          </a:xfrm>
          <a:custGeom>
            <a:avLst/>
            <a:gdLst>
              <a:gd name="connsiteX0" fmla="*/ 64292 w 1536289"/>
              <a:gd name="connsiteY0" fmla="*/ 0 h 6851844"/>
              <a:gd name="connsiteX1" fmla="*/ 1536289 w 1536289"/>
              <a:gd name="connsiteY1" fmla="*/ 0 h 6851844"/>
              <a:gd name="connsiteX2" fmla="*/ 1532855 w 1536289"/>
              <a:gd name="connsiteY2" fmla="*/ 6851844 h 6851844"/>
              <a:gd name="connsiteX3" fmla="*/ 1906 w 1536289"/>
              <a:gd name="connsiteY3" fmla="*/ 6851844 h 6851844"/>
              <a:gd name="connsiteX4" fmla="*/ 20161 w 1536289"/>
              <a:gd name="connsiteY4" fmla="*/ 400617 h 6851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289" h="6851844">
                <a:moveTo>
                  <a:pt x="64292" y="0"/>
                </a:moveTo>
                <a:lnTo>
                  <a:pt x="1536289" y="0"/>
                </a:lnTo>
                <a:lnTo>
                  <a:pt x="1532855" y="6851844"/>
                </a:lnTo>
                <a:lnTo>
                  <a:pt x="1906" y="6851844"/>
                </a:lnTo>
                <a:cubicBezTo>
                  <a:pt x="678409" y="3788179"/>
                  <a:pt x="-135047" y="2386620"/>
                  <a:pt x="20161" y="400617"/>
                </a:cubicBezTo>
                <a:close/>
              </a:path>
            </a:pathLst>
          </a:custGeom>
        </p:spPr>
      </p:pic>
    </p:spTree>
    <p:extLst>
      <p:ext uri="{BB962C8B-B14F-4D97-AF65-F5344CB8AC3E}">
        <p14:creationId xmlns:p14="http://schemas.microsoft.com/office/powerpoint/2010/main" val="174447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6_Title Only">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C79BAE3-5BBE-4B95-9E52-50BB042E5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41" y="6139366"/>
            <a:ext cx="1600585" cy="447744"/>
          </a:xfrm>
          <a:prstGeom prst="rect">
            <a:avLst/>
          </a:prstGeom>
        </p:spPr>
      </p:pic>
      <p:sp>
        <p:nvSpPr>
          <p:cNvPr id="20" name="Flowchart: Document 9">
            <a:extLst>
              <a:ext uri="{FF2B5EF4-FFF2-40B4-BE49-F238E27FC236}">
                <a16:creationId xmlns:a16="http://schemas.microsoft.com/office/drawing/2014/main" id="{9BC07818-D690-43D9-9346-DAD03E9AB5D1}"/>
              </a:ext>
            </a:extLst>
          </p:cNvPr>
          <p:cNvSpPr/>
          <p:nvPr userDrawn="1"/>
        </p:nvSpPr>
        <p:spPr>
          <a:xfrm rot="5400000">
            <a:off x="7978703" y="2729763"/>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E3C808B7-AB15-4447-B487-F99B509BD72A}"/>
              </a:ext>
            </a:extLst>
          </p:cNvPr>
          <p:cNvSpPr/>
          <p:nvPr userDrawn="1"/>
        </p:nvSpPr>
        <p:spPr>
          <a:xfrm>
            <a:off x="0" y="1"/>
            <a:ext cx="814873" cy="163238"/>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92DA1A40-69BD-4B94-AD39-E0B1D02A72B1}"/>
              </a:ext>
            </a:extLst>
          </p:cNvPr>
          <p:cNvSpPr txBox="1"/>
          <p:nvPr userDrawn="1">
            <p:custDataLst>
              <p:tags r:id="rId1"/>
            </p:custDataLst>
          </p:nvPr>
        </p:nvSpPr>
        <p:spPr>
          <a:xfrm>
            <a:off x="207763" y="6657944"/>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pic>
        <p:nvPicPr>
          <p:cNvPr id="2" name="Picture 1">
            <a:extLst>
              <a:ext uri="{FF2B5EF4-FFF2-40B4-BE49-F238E27FC236}">
                <a16:creationId xmlns:a16="http://schemas.microsoft.com/office/drawing/2014/main" id="{75E87297-7AAA-F4ED-12B6-5B9339A21161}"/>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Cement trans="35000" crackSpacing="15"/>
                    </a14:imgEffect>
                  </a14:imgLayer>
                </a14:imgProps>
              </a:ext>
              <a:ext uri="{28A0092B-C50C-407E-A947-70E740481C1C}">
                <a14:useLocalDpi xmlns:a14="http://schemas.microsoft.com/office/drawing/2010/main" val="0"/>
              </a:ext>
            </a:extLst>
          </a:blip>
          <a:srcRect l="5651" t="155" r="86179" b="-155"/>
          <a:stretch/>
        </p:blipFill>
        <p:spPr>
          <a:xfrm>
            <a:off x="10977369" y="-1"/>
            <a:ext cx="1214631" cy="6868633"/>
          </a:xfrm>
          <a:custGeom>
            <a:avLst/>
            <a:gdLst>
              <a:gd name="connsiteX0" fmla="*/ 64292 w 1536289"/>
              <a:gd name="connsiteY0" fmla="*/ 0 h 6851844"/>
              <a:gd name="connsiteX1" fmla="*/ 1536289 w 1536289"/>
              <a:gd name="connsiteY1" fmla="*/ 0 h 6851844"/>
              <a:gd name="connsiteX2" fmla="*/ 1532855 w 1536289"/>
              <a:gd name="connsiteY2" fmla="*/ 6851844 h 6851844"/>
              <a:gd name="connsiteX3" fmla="*/ 1906 w 1536289"/>
              <a:gd name="connsiteY3" fmla="*/ 6851844 h 6851844"/>
              <a:gd name="connsiteX4" fmla="*/ 20161 w 1536289"/>
              <a:gd name="connsiteY4" fmla="*/ 400617 h 6851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289" h="6851844">
                <a:moveTo>
                  <a:pt x="64292" y="0"/>
                </a:moveTo>
                <a:lnTo>
                  <a:pt x="1536289" y="0"/>
                </a:lnTo>
                <a:lnTo>
                  <a:pt x="1532855" y="6851844"/>
                </a:lnTo>
                <a:lnTo>
                  <a:pt x="1906" y="6851844"/>
                </a:lnTo>
                <a:cubicBezTo>
                  <a:pt x="678409" y="3788179"/>
                  <a:pt x="-135047" y="2386620"/>
                  <a:pt x="20161" y="400617"/>
                </a:cubicBezTo>
                <a:close/>
              </a:path>
            </a:pathLst>
          </a:custGeom>
        </p:spPr>
      </p:pic>
    </p:spTree>
    <p:extLst>
      <p:ext uri="{BB962C8B-B14F-4D97-AF65-F5344CB8AC3E}">
        <p14:creationId xmlns:p14="http://schemas.microsoft.com/office/powerpoint/2010/main" val="4161345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0F1F27-7E6F-46FF-A7E0-25AB4338A6FD}"/>
              </a:ext>
            </a:extLst>
          </p:cNvPr>
          <p:cNvSpPr/>
          <p:nvPr>
            <p:custDataLst>
              <p:tags r:id="rId1"/>
            </p:custDataLst>
          </p:nvPr>
        </p:nvSpPr>
        <p:spPr>
          <a:xfrm>
            <a:off x="0" y="1"/>
            <a:ext cx="1398474" cy="139191"/>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descr="Text&#10;&#10;Description automatically generated">
            <a:extLst>
              <a:ext uri="{FF2B5EF4-FFF2-40B4-BE49-F238E27FC236}">
                <a16:creationId xmlns:a16="http://schemas.microsoft.com/office/drawing/2014/main" id="{2C79BAE3-5BBE-4B95-9E52-50BB042E5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41" y="6139366"/>
            <a:ext cx="1600585" cy="447744"/>
          </a:xfrm>
          <a:prstGeom prst="rect">
            <a:avLst/>
          </a:prstGeom>
        </p:spPr>
      </p:pic>
      <p:sp>
        <p:nvSpPr>
          <p:cNvPr id="4" name="TextBox 3">
            <a:extLst>
              <a:ext uri="{FF2B5EF4-FFF2-40B4-BE49-F238E27FC236}">
                <a16:creationId xmlns:a16="http://schemas.microsoft.com/office/drawing/2014/main" id="{AD855790-A35E-4AE0-9282-AC2FC1A01743}"/>
              </a:ext>
            </a:extLst>
          </p:cNvPr>
          <p:cNvSpPr txBox="1"/>
          <p:nvPr userDrawn="1">
            <p:custDataLst>
              <p:tags r:id="rId2"/>
            </p:custDataLst>
          </p:nvPr>
        </p:nvSpPr>
        <p:spPr>
          <a:xfrm>
            <a:off x="207763" y="6657944"/>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2726267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0F1F27-7E6F-46FF-A7E0-25AB4338A6FD}"/>
              </a:ext>
            </a:extLst>
          </p:cNvPr>
          <p:cNvSpPr/>
          <p:nvPr>
            <p:custDataLst>
              <p:tags r:id="rId1"/>
            </p:custDataLst>
          </p:nvPr>
        </p:nvSpPr>
        <p:spPr>
          <a:xfrm>
            <a:off x="0" y="1"/>
            <a:ext cx="1398474" cy="139191"/>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descr="Text&#10;&#10;Description automatically generated">
            <a:extLst>
              <a:ext uri="{FF2B5EF4-FFF2-40B4-BE49-F238E27FC236}">
                <a16:creationId xmlns:a16="http://schemas.microsoft.com/office/drawing/2014/main" id="{2C79BAE3-5BBE-4B95-9E52-50BB042E5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41" y="6139366"/>
            <a:ext cx="1600585" cy="447744"/>
          </a:xfrm>
          <a:prstGeom prst="rect">
            <a:avLst/>
          </a:prstGeom>
        </p:spPr>
      </p:pic>
      <p:sp>
        <p:nvSpPr>
          <p:cNvPr id="4" name="TextBox 3">
            <a:extLst>
              <a:ext uri="{FF2B5EF4-FFF2-40B4-BE49-F238E27FC236}">
                <a16:creationId xmlns:a16="http://schemas.microsoft.com/office/drawing/2014/main" id="{80517290-5AEA-4D8C-A564-DED98442D6F7}"/>
              </a:ext>
            </a:extLst>
          </p:cNvPr>
          <p:cNvSpPr txBox="1"/>
          <p:nvPr userDrawn="1">
            <p:custDataLst>
              <p:tags r:id="rId2"/>
            </p:custDataLst>
          </p:nvPr>
        </p:nvSpPr>
        <p:spPr>
          <a:xfrm>
            <a:off x="207763" y="6657944"/>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458040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0F1F27-7E6F-46FF-A7E0-25AB4338A6FD}"/>
              </a:ext>
            </a:extLst>
          </p:cNvPr>
          <p:cNvSpPr/>
          <p:nvPr>
            <p:custDataLst>
              <p:tags r:id="rId1"/>
            </p:custDataLst>
          </p:nvPr>
        </p:nvSpPr>
        <p:spPr>
          <a:xfrm>
            <a:off x="0" y="1"/>
            <a:ext cx="1398474" cy="139191"/>
          </a:xfrm>
          <a:prstGeom prst="rect">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descr="Text&#10;&#10;Description automatically generated">
            <a:extLst>
              <a:ext uri="{FF2B5EF4-FFF2-40B4-BE49-F238E27FC236}">
                <a16:creationId xmlns:a16="http://schemas.microsoft.com/office/drawing/2014/main" id="{2C79BAE3-5BBE-4B95-9E52-50BB042E5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41" y="6139366"/>
            <a:ext cx="1600585" cy="447744"/>
          </a:xfrm>
          <a:prstGeom prst="rect">
            <a:avLst/>
          </a:prstGeom>
        </p:spPr>
      </p:pic>
      <p:sp>
        <p:nvSpPr>
          <p:cNvPr id="4" name="TextBox 3">
            <a:extLst>
              <a:ext uri="{FF2B5EF4-FFF2-40B4-BE49-F238E27FC236}">
                <a16:creationId xmlns:a16="http://schemas.microsoft.com/office/drawing/2014/main" id="{AE215D4D-80C5-4C85-9701-29CE9362A317}"/>
              </a:ext>
            </a:extLst>
          </p:cNvPr>
          <p:cNvSpPr txBox="1"/>
          <p:nvPr userDrawn="1">
            <p:custDataLst>
              <p:tags r:id="rId2"/>
            </p:custDataLst>
          </p:nvPr>
        </p:nvSpPr>
        <p:spPr>
          <a:xfrm>
            <a:off x="207763" y="6657944"/>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130999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6" name="Flowchart: Process 5">
            <a:extLst>
              <a:ext uri="{FF2B5EF4-FFF2-40B4-BE49-F238E27FC236}">
                <a16:creationId xmlns:a16="http://schemas.microsoft.com/office/drawing/2014/main" id="{926DE6CD-9ED6-B11F-AD17-D52A15CCC60A}"/>
              </a:ext>
            </a:extLst>
          </p:cNvPr>
          <p:cNvSpPr/>
          <p:nvPr userDrawn="1"/>
        </p:nvSpPr>
        <p:spPr>
          <a:xfrm>
            <a:off x="0" y="3587964"/>
            <a:ext cx="12192000" cy="381783"/>
          </a:xfrm>
          <a:prstGeom prst="flowChartProcess">
            <a:avLst/>
          </a:prstGeom>
          <a:solidFill>
            <a:srgbClr val="CC0033">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66E7A299-A4A8-41D7-9194-609A9E69564E}"/>
              </a:ext>
            </a:extLst>
          </p:cNvPr>
          <p:cNvSpPr/>
          <p:nvPr>
            <p:custDataLst>
              <p:tags r:id="rId1"/>
            </p:custDataLst>
          </p:nvPr>
        </p:nvSpPr>
        <p:spPr>
          <a:xfrm>
            <a:off x="0" y="0"/>
            <a:ext cx="12192000" cy="3858768"/>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4B6C6A95-590B-C489-7F52-69BDB920F27B}"/>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artisticCement trans="35000" crackSpacing="15"/>
                    </a14:imgEffect>
                  </a14:imgLayer>
                </a14:imgProps>
              </a:ext>
              <a:ext uri="{28A0092B-C50C-407E-A947-70E740481C1C}">
                <a14:useLocalDpi xmlns:a14="http://schemas.microsoft.com/office/drawing/2010/main" val="0"/>
              </a:ext>
            </a:extLst>
          </a:blip>
          <a:srcRect t="6688" b="10651"/>
          <a:stretch/>
        </p:blipFill>
        <p:spPr>
          <a:xfrm>
            <a:off x="0" y="2201491"/>
            <a:ext cx="12192000" cy="4656510"/>
          </a:xfrm>
          <a:prstGeom prst="rect">
            <a:avLst/>
          </a:prstGeom>
        </p:spPr>
      </p:pic>
      <p:sp>
        <p:nvSpPr>
          <p:cNvPr id="2" name="Title 1">
            <a:extLst>
              <a:ext uri="{FF2B5EF4-FFF2-40B4-BE49-F238E27FC236}">
                <a16:creationId xmlns:a16="http://schemas.microsoft.com/office/drawing/2014/main" id="{924CB659-E581-43A5-A98D-5842E2D8E8BF}"/>
              </a:ext>
            </a:extLst>
          </p:cNvPr>
          <p:cNvSpPr>
            <a:spLocks noGrp="1"/>
          </p:cNvSpPr>
          <p:nvPr>
            <p:ph type="title"/>
            <p:custDataLst>
              <p:tags r:id="rId2"/>
            </p:custDataLst>
          </p:nvPr>
        </p:nvSpPr>
        <p:spPr>
          <a:xfrm>
            <a:off x="838200" y="969537"/>
            <a:ext cx="10515600" cy="13255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1930A31E-C66C-4354-BE37-09D81DAEF7A9}"/>
              </a:ext>
            </a:extLst>
          </p:cNvPr>
          <p:cNvSpPr/>
          <p:nvPr>
            <p:custDataLst>
              <p:tags r:id="rId3"/>
            </p:custDataLst>
          </p:nvPr>
        </p:nvSpPr>
        <p:spPr>
          <a:xfrm>
            <a:off x="311889" y="365125"/>
            <a:ext cx="1052623" cy="10632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1" name="Picture 10" descr="A picture containing text, clipart&#10;&#10;Description automatically generated">
            <a:extLst>
              <a:ext uri="{FF2B5EF4-FFF2-40B4-BE49-F238E27FC236}">
                <a16:creationId xmlns:a16="http://schemas.microsoft.com/office/drawing/2014/main" id="{147B2233-1D7D-4DDE-BABB-F3DEA2582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7040" y="3291840"/>
            <a:ext cx="1307510" cy="365760"/>
          </a:xfrm>
          <a:prstGeom prst="rect">
            <a:avLst/>
          </a:prstGeom>
        </p:spPr>
      </p:pic>
      <p:sp>
        <p:nvSpPr>
          <p:cNvPr id="9" name="TextBox 8">
            <a:extLst>
              <a:ext uri="{FF2B5EF4-FFF2-40B4-BE49-F238E27FC236}">
                <a16:creationId xmlns:a16="http://schemas.microsoft.com/office/drawing/2014/main" id="{1FDC5D71-66E0-43D3-9E71-402D9377E313}"/>
              </a:ext>
            </a:extLst>
          </p:cNvPr>
          <p:cNvSpPr txBox="1"/>
          <p:nvPr userDrawn="1">
            <p:custDataLst>
              <p:tags r:id="rId4"/>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126243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6" name="Flowchart: Process 5">
            <a:extLst>
              <a:ext uri="{FF2B5EF4-FFF2-40B4-BE49-F238E27FC236}">
                <a16:creationId xmlns:a16="http://schemas.microsoft.com/office/drawing/2014/main" id="{48768BE7-EC6D-A458-1382-561AB1F5C3A7}"/>
              </a:ext>
            </a:extLst>
          </p:cNvPr>
          <p:cNvSpPr/>
          <p:nvPr userDrawn="1"/>
        </p:nvSpPr>
        <p:spPr>
          <a:xfrm>
            <a:off x="0" y="3587964"/>
            <a:ext cx="12192000" cy="381783"/>
          </a:xfrm>
          <a:prstGeom prst="flowChartProcess">
            <a:avLst/>
          </a:prstGeom>
          <a:solidFill>
            <a:srgbClr val="CC0033">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66E7A299-A4A8-41D7-9194-609A9E69564E}"/>
              </a:ext>
            </a:extLst>
          </p:cNvPr>
          <p:cNvSpPr/>
          <p:nvPr>
            <p:custDataLst>
              <p:tags r:id="rId1"/>
            </p:custDataLst>
          </p:nvPr>
        </p:nvSpPr>
        <p:spPr>
          <a:xfrm>
            <a:off x="0" y="0"/>
            <a:ext cx="12192000" cy="3858768"/>
          </a:xfrm>
          <a:prstGeom prst="rect">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a:extLst>
              <a:ext uri="{FF2B5EF4-FFF2-40B4-BE49-F238E27FC236}">
                <a16:creationId xmlns:a16="http://schemas.microsoft.com/office/drawing/2014/main" id="{4FF1287F-09CC-9296-EEE4-0305A922530F}"/>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artisticCement trans="35000" crackSpacing="15"/>
                    </a14:imgEffect>
                  </a14:imgLayer>
                </a14:imgProps>
              </a:ext>
              <a:ext uri="{28A0092B-C50C-407E-A947-70E740481C1C}">
                <a14:useLocalDpi xmlns:a14="http://schemas.microsoft.com/office/drawing/2010/main" val="0"/>
              </a:ext>
            </a:extLst>
          </a:blip>
          <a:srcRect t="6688" b="10651"/>
          <a:stretch/>
        </p:blipFill>
        <p:spPr>
          <a:xfrm>
            <a:off x="0" y="2201491"/>
            <a:ext cx="12192000" cy="4656510"/>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147B2233-1D7D-4DDE-BABB-F3DEA2582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7040" y="3291840"/>
            <a:ext cx="1307510" cy="365760"/>
          </a:xfrm>
          <a:prstGeom prst="rect">
            <a:avLst/>
          </a:prstGeom>
        </p:spPr>
      </p:pic>
      <p:sp>
        <p:nvSpPr>
          <p:cNvPr id="2" name="Title 1">
            <a:extLst>
              <a:ext uri="{FF2B5EF4-FFF2-40B4-BE49-F238E27FC236}">
                <a16:creationId xmlns:a16="http://schemas.microsoft.com/office/drawing/2014/main" id="{924CB659-E581-43A5-A98D-5842E2D8E8BF}"/>
              </a:ext>
            </a:extLst>
          </p:cNvPr>
          <p:cNvSpPr>
            <a:spLocks noGrp="1"/>
          </p:cNvSpPr>
          <p:nvPr>
            <p:ph type="title"/>
            <p:custDataLst>
              <p:tags r:id="rId2"/>
            </p:custDataLst>
          </p:nvPr>
        </p:nvSpPr>
        <p:spPr>
          <a:xfrm>
            <a:off x="838200" y="969537"/>
            <a:ext cx="10515600" cy="13255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8" name="Rectangle 7">
            <a:extLst>
              <a:ext uri="{FF2B5EF4-FFF2-40B4-BE49-F238E27FC236}">
                <a16:creationId xmlns:a16="http://schemas.microsoft.com/office/drawing/2014/main" id="{1930A31E-C66C-4354-BE37-09D81DAEF7A9}"/>
              </a:ext>
            </a:extLst>
          </p:cNvPr>
          <p:cNvSpPr/>
          <p:nvPr>
            <p:custDataLst>
              <p:tags r:id="rId3"/>
            </p:custDataLst>
          </p:nvPr>
        </p:nvSpPr>
        <p:spPr>
          <a:xfrm>
            <a:off x="311889" y="365125"/>
            <a:ext cx="1052623" cy="10632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Box 3">
            <a:extLst>
              <a:ext uri="{FF2B5EF4-FFF2-40B4-BE49-F238E27FC236}">
                <a16:creationId xmlns:a16="http://schemas.microsoft.com/office/drawing/2014/main" id="{F294B7C3-A735-3320-9C15-1B984F82B9A7}"/>
              </a:ext>
            </a:extLst>
          </p:cNvPr>
          <p:cNvSpPr txBox="1"/>
          <p:nvPr userDrawn="1">
            <p:custDataLst>
              <p:tags r:id="rId4"/>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3546939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C0CE05D5-E9EA-4211-BA50-B3853DEED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19" name="Flowchart: Document 9">
            <a:extLst>
              <a:ext uri="{FF2B5EF4-FFF2-40B4-BE49-F238E27FC236}">
                <a16:creationId xmlns:a16="http://schemas.microsoft.com/office/drawing/2014/main" id="{FD7A80B4-1672-4332-A988-1A6032A9D73F}"/>
              </a:ext>
            </a:extLst>
          </p:cNvPr>
          <p:cNvSpPr/>
          <p:nvPr userDrawn="1"/>
        </p:nvSpPr>
        <p:spPr>
          <a:xfrm rot="16200000" flipH="1">
            <a:off x="-2535839" y="2729765"/>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537FAD62-E688-4C3F-9F9E-690A802FF00B}"/>
              </a:ext>
            </a:extLst>
          </p:cNvPr>
          <p:cNvSpPr/>
          <p:nvPr userDrawn="1"/>
        </p:nvSpPr>
        <p:spPr>
          <a:xfrm>
            <a:off x="11377128" y="1"/>
            <a:ext cx="814873" cy="163238"/>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id="{7555E23A-88BD-4229-8FE5-833D6B95C9D6}"/>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pic>
        <p:nvPicPr>
          <p:cNvPr id="2" name="Picture 1">
            <a:extLst>
              <a:ext uri="{FF2B5EF4-FFF2-40B4-BE49-F238E27FC236}">
                <a16:creationId xmlns:a16="http://schemas.microsoft.com/office/drawing/2014/main" id="{3DDF56C8-FC22-2A3A-2877-A6D8591F4F65}"/>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Cement trans="35000" crackSpacing="15"/>
                    </a14:imgEffect>
                  </a14:imgLayer>
                </a14:imgProps>
              </a:ext>
              <a:ext uri="{28A0092B-C50C-407E-A947-70E740481C1C}">
                <a14:useLocalDpi xmlns:a14="http://schemas.microsoft.com/office/drawing/2010/main" val="0"/>
              </a:ext>
            </a:extLst>
          </a:blip>
          <a:srcRect l="51544" r="38936"/>
          <a:stretch/>
        </p:blipFill>
        <p:spPr>
          <a:xfrm>
            <a:off x="1" y="0"/>
            <a:ext cx="1413088" cy="6858000"/>
          </a:xfrm>
          <a:custGeom>
            <a:avLst/>
            <a:gdLst>
              <a:gd name="connsiteX0" fmla="*/ 0 w 1584162"/>
              <a:gd name="connsiteY0" fmla="*/ 0 h 6851844"/>
              <a:gd name="connsiteX1" fmla="*/ 1530264 w 1584162"/>
              <a:gd name="connsiteY1" fmla="*/ 0 h 6851844"/>
              <a:gd name="connsiteX2" fmla="*/ 1566425 w 1584162"/>
              <a:gd name="connsiteY2" fmla="*/ 332321 h 6851844"/>
              <a:gd name="connsiteX3" fmla="*/ 1550208 w 1584162"/>
              <a:gd name="connsiteY3" fmla="*/ 6851844 h 6851844"/>
              <a:gd name="connsiteX4" fmla="*/ 3434 w 1584162"/>
              <a:gd name="connsiteY4" fmla="*/ 6851844 h 6851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62" h="6851844">
                <a:moveTo>
                  <a:pt x="0" y="0"/>
                </a:moveTo>
                <a:lnTo>
                  <a:pt x="1530264" y="0"/>
                </a:lnTo>
                <a:lnTo>
                  <a:pt x="1566425" y="332321"/>
                </a:lnTo>
                <a:cubicBezTo>
                  <a:pt x="1716658" y="2327581"/>
                  <a:pt x="842903" y="3655633"/>
                  <a:pt x="1550208" y="6851844"/>
                </a:cubicBezTo>
                <a:lnTo>
                  <a:pt x="3434" y="6851844"/>
                </a:lnTo>
                <a:close/>
              </a:path>
            </a:pathLst>
          </a:custGeom>
        </p:spPr>
      </p:pic>
    </p:spTree>
    <p:extLst>
      <p:ext uri="{BB962C8B-B14F-4D97-AF65-F5344CB8AC3E}">
        <p14:creationId xmlns:p14="http://schemas.microsoft.com/office/powerpoint/2010/main" val="1262136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_Title Only">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37FAD62-E688-4C3F-9F9E-690A802FF00B}"/>
              </a:ext>
            </a:extLst>
          </p:cNvPr>
          <p:cNvSpPr/>
          <p:nvPr userDrawn="1"/>
        </p:nvSpPr>
        <p:spPr>
          <a:xfrm>
            <a:off x="11377128" y="1"/>
            <a:ext cx="814873" cy="163238"/>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lowchart: Document 9">
            <a:extLst>
              <a:ext uri="{FF2B5EF4-FFF2-40B4-BE49-F238E27FC236}">
                <a16:creationId xmlns:a16="http://schemas.microsoft.com/office/drawing/2014/main" id="{FA5A9F06-A515-4BC2-A877-23F83A381775}"/>
              </a:ext>
            </a:extLst>
          </p:cNvPr>
          <p:cNvSpPr/>
          <p:nvPr userDrawn="1"/>
        </p:nvSpPr>
        <p:spPr>
          <a:xfrm rot="16200000" flipH="1">
            <a:off x="-2535839" y="2729765"/>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8A7BE679-4BC4-B270-69FD-3D2FF21809E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Cement trans="35000" crackSpacing="15"/>
                    </a14:imgEffect>
                  </a14:imgLayer>
                </a14:imgProps>
              </a:ext>
              <a:ext uri="{28A0092B-C50C-407E-A947-70E740481C1C}">
                <a14:useLocalDpi xmlns:a14="http://schemas.microsoft.com/office/drawing/2010/main" val="0"/>
              </a:ext>
            </a:extLst>
          </a:blip>
          <a:srcRect l="51544" r="38936"/>
          <a:stretch/>
        </p:blipFill>
        <p:spPr>
          <a:xfrm>
            <a:off x="1" y="0"/>
            <a:ext cx="1413088" cy="6858000"/>
          </a:xfrm>
          <a:custGeom>
            <a:avLst/>
            <a:gdLst>
              <a:gd name="connsiteX0" fmla="*/ 0 w 1584162"/>
              <a:gd name="connsiteY0" fmla="*/ 0 h 6851844"/>
              <a:gd name="connsiteX1" fmla="*/ 1530264 w 1584162"/>
              <a:gd name="connsiteY1" fmla="*/ 0 h 6851844"/>
              <a:gd name="connsiteX2" fmla="*/ 1566425 w 1584162"/>
              <a:gd name="connsiteY2" fmla="*/ 332321 h 6851844"/>
              <a:gd name="connsiteX3" fmla="*/ 1550208 w 1584162"/>
              <a:gd name="connsiteY3" fmla="*/ 6851844 h 6851844"/>
              <a:gd name="connsiteX4" fmla="*/ 3434 w 1584162"/>
              <a:gd name="connsiteY4" fmla="*/ 6851844 h 6851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62" h="6851844">
                <a:moveTo>
                  <a:pt x="0" y="0"/>
                </a:moveTo>
                <a:lnTo>
                  <a:pt x="1530264" y="0"/>
                </a:lnTo>
                <a:lnTo>
                  <a:pt x="1566425" y="332321"/>
                </a:lnTo>
                <a:cubicBezTo>
                  <a:pt x="1716658" y="2327581"/>
                  <a:pt x="842903" y="3655633"/>
                  <a:pt x="1550208" y="6851844"/>
                </a:cubicBezTo>
                <a:lnTo>
                  <a:pt x="3434" y="6851844"/>
                </a:lnTo>
                <a:close/>
              </a:path>
            </a:pathLst>
          </a:custGeom>
        </p:spPr>
      </p:pic>
    </p:spTree>
    <p:extLst>
      <p:ext uri="{BB962C8B-B14F-4D97-AF65-F5344CB8AC3E}">
        <p14:creationId xmlns:p14="http://schemas.microsoft.com/office/powerpoint/2010/main" val="173270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3C651-5C2C-E488-9207-53BC07B1C3B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259471"/>
            <a:ext cx="12192000" cy="5631196"/>
          </a:xfrm>
          <a:prstGeom prst="rect">
            <a:avLst/>
          </a:prstGeom>
        </p:spPr>
      </p:pic>
      <p:sp>
        <p:nvSpPr>
          <p:cNvPr id="8" name="Flowchart: Process 7">
            <a:extLst>
              <a:ext uri="{FF2B5EF4-FFF2-40B4-BE49-F238E27FC236}">
                <a16:creationId xmlns:a16="http://schemas.microsoft.com/office/drawing/2014/main" id="{95C8C339-8E9D-4548-BF4B-69F1367B3400}"/>
              </a:ext>
            </a:extLst>
          </p:cNvPr>
          <p:cNvSpPr/>
          <p:nvPr userDrawn="1"/>
        </p:nvSpPr>
        <p:spPr>
          <a:xfrm>
            <a:off x="0" y="5098908"/>
            <a:ext cx="12192000" cy="1759092"/>
          </a:xfrm>
          <a:prstGeom prst="flowChartProcess">
            <a:avLst/>
          </a:prstGeom>
          <a:solidFill>
            <a:srgbClr val="CC0033">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14EAD95C-28F5-40F7-82DA-D6A5CB0357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375662" y="370937"/>
            <a:ext cx="5440674" cy="1230141"/>
          </a:xfrm>
          <a:prstGeom prst="rect">
            <a:avLst/>
          </a:prstGeom>
        </p:spPr>
      </p:pic>
      <p:sp>
        <p:nvSpPr>
          <p:cNvPr id="10" name="Flowchart: Process 9">
            <a:extLst>
              <a:ext uri="{FF2B5EF4-FFF2-40B4-BE49-F238E27FC236}">
                <a16:creationId xmlns:a16="http://schemas.microsoft.com/office/drawing/2014/main" id="{FA68C57D-ADB3-4B2A-9DB0-005A1B0C9B00}"/>
              </a:ext>
            </a:extLst>
          </p:cNvPr>
          <p:cNvSpPr/>
          <p:nvPr>
            <p:custDataLst>
              <p:tags r:id="rId1"/>
            </p:custDataLst>
          </p:nvPr>
        </p:nvSpPr>
        <p:spPr>
          <a:xfrm>
            <a:off x="0" y="5385072"/>
            <a:ext cx="12192000" cy="1485205"/>
          </a:xfrm>
          <a:prstGeom prst="flowChartProcess">
            <a:avLst/>
          </a:prstGeom>
          <a:solidFill>
            <a:srgbClr val="12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3" name="Picture 12" descr="A picture containing text, clipart&#10;&#10;Description automatically generated">
            <a:extLst>
              <a:ext uri="{FF2B5EF4-FFF2-40B4-BE49-F238E27FC236}">
                <a16:creationId xmlns:a16="http://schemas.microsoft.com/office/drawing/2014/main" id="{98C51D24-1432-4D32-B3E1-643D48E8B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 y="6236208"/>
            <a:ext cx="1307510" cy="365760"/>
          </a:xfrm>
          <a:prstGeom prst="rect">
            <a:avLst/>
          </a:prstGeom>
        </p:spPr>
      </p:pic>
      <p:sp>
        <p:nvSpPr>
          <p:cNvPr id="9" name="TextBox 8">
            <a:extLst>
              <a:ext uri="{FF2B5EF4-FFF2-40B4-BE49-F238E27FC236}">
                <a16:creationId xmlns:a16="http://schemas.microsoft.com/office/drawing/2014/main" id="{D2C396D0-7F81-4595-9D59-8A72112291E3}"/>
              </a:ext>
            </a:extLst>
          </p:cNvPr>
          <p:cNvSpPr txBox="1"/>
          <p:nvPr userDrawn="1">
            <p:custDataLst>
              <p:tags r:id="rId2"/>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453427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Only">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C0CE05D5-E9EA-4211-BA50-B3853DEED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6" name="Rectangle 5">
            <a:extLst>
              <a:ext uri="{FF2B5EF4-FFF2-40B4-BE49-F238E27FC236}">
                <a16:creationId xmlns:a16="http://schemas.microsoft.com/office/drawing/2014/main" id="{B0334FFF-E371-44C3-8198-9677BD0D62B7}"/>
              </a:ext>
            </a:extLst>
          </p:cNvPr>
          <p:cNvSpPr/>
          <p:nvPr userDrawn="1"/>
        </p:nvSpPr>
        <p:spPr>
          <a:xfrm>
            <a:off x="11377128" y="1"/>
            <a:ext cx="814873" cy="163238"/>
          </a:xfrm>
          <a:prstGeom prst="rect">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8A7E6C05-2D1B-48AE-BE25-0FC09DCDE1ED}"/>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9" name="Flowchart: Document 9">
            <a:extLst>
              <a:ext uri="{FF2B5EF4-FFF2-40B4-BE49-F238E27FC236}">
                <a16:creationId xmlns:a16="http://schemas.microsoft.com/office/drawing/2014/main" id="{DDCA9F18-5CB1-43E9-964E-EE626FFCAA4F}"/>
              </a:ext>
            </a:extLst>
          </p:cNvPr>
          <p:cNvSpPr/>
          <p:nvPr userDrawn="1"/>
        </p:nvSpPr>
        <p:spPr>
          <a:xfrm rot="16200000" flipH="1">
            <a:off x="-2535839" y="2729765"/>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a:extLst>
              <a:ext uri="{FF2B5EF4-FFF2-40B4-BE49-F238E27FC236}">
                <a16:creationId xmlns:a16="http://schemas.microsoft.com/office/drawing/2014/main" id="{762ACB2B-9945-8F2D-FE30-EDFDB82B391E}"/>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Cement trans="35000" crackSpacing="15"/>
                    </a14:imgEffect>
                  </a14:imgLayer>
                </a14:imgProps>
              </a:ext>
              <a:ext uri="{28A0092B-C50C-407E-A947-70E740481C1C}">
                <a14:useLocalDpi xmlns:a14="http://schemas.microsoft.com/office/drawing/2010/main" val="0"/>
              </a:ext>
            </a:extLst>
          </a:blip>
          <a:srcRect l="51544" r="38936"/>
          <a:stretch/>
        </p:blipFill>
        <p:spPr>
          <a:xfrm>
            <a:off x="1" y="0"/>
            <a:ext cx="1413088" cy="6858000"/>
          </a:xfrm>
          <a:custGeom>
            <a:avLst/>
            <a:gdLst>
              <a:gd name="connsiteX0" fmla="*/ 0 w 1584162"/>
              <a:gd name="connsiteY0" fmla="*/ 0 h 6851844"/>
              <a:gd name="connsiteX1" fmla="*/ 1530264 w 1584162"/>
              <a:gd name="connsiteY1" fmla="*/ 0 h 6851844"/>
              <a:gd name="connsiteX2" fmla="*/ 1566425 w 1584162"/>
              <a:gd name="connsiteY2" fmla="*/ 332321 h 6851844"/>
              <a:gd name="connsiteX3" fmla="*/ 1550208 w 1584162"/>
              <a:gd name="connsiteY3" fmla="*/ 6851844 h 6851844"/>
              <a:gd name="connsiteX4" fmla="*/ 3434 w 1584162"/>
              <a:gd name="connsiteY4" fmla="*/ 6851844 h 6851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62" h="6851844">
                <a:moveTo>
                  <a:pt x="0" y="0"/>
                </a:moveTo>
                <a:lnTo>
                  <a:pt x="1530264" y="0"/>
                </a:lnTo>
                <a:lnTo>
                  <a:pt x="1566425" y="332321"/>
                </a:lnTo>
                <a:cubicBezTo>
                  <a:pt x="1716658" y="2327581"/>
                  <a:pt x="842903" y="3655633"/>
                  <a:pt x="1550208" y="6851844"/>
                </a:cubicBezTo>
                <a:lnTo>
                  <a:pt x="3434" y="6851844"/>
                </a:lnTo>
                <a:close/>
              </a:path>
            </a:pathLst>
          </a:custGeom>
        </p:spPr>
      </p:pic>
    </p:spTree>
    <p:extLst>
      <p:ext uri="{BB962C8B-B14F-4D97-AF65-F5344CB8AC3E}">
        <p14:creationId xmlns:p14="http://schemas.microsoft.com/office/powerpoint/2010/main" val="1611341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3_Title Only">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C0CE05D5-E9EA-4211-BA50-B3853DEED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6" name="Rectangle 5">
            <a:extLst>
              <a:ext uri="{FF2B5EF4-FFF2-40B4-BE49-F238E27FC236}">
                <a16:creationId xmlns:a16="http://schemas.microsoft.com/office/drawing/2014/main" id="{5CE58F78-D8D2-4088-89AA-755307C4FB65}"/>
              </a:ext>
            </a:extLst>
          </p:cNvPr>
          <p:cNvSpPr/>
          <p:nvPr userDrawn="1"/>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Box 7">
            <a:extLst>
              <a:ext uri="{FF2B5EF4-FFF2-40B4-BE49-F238E27FC236}">
                <a16:creationId xmlns:a16="http://schemas.microsoft.com/office/drawing/2014/main" id="{CA6C70C7-09B9-4316-9257-723CD3380E2D}"/>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9" name="Flowchart: Document 9">
            <a:extLst>
              <a:ext uri="{FF2B5EF4-FFF2-40B4-BE49-F238E27FC236}">
                <a16:creationId xmlns:a16="http://schemas.microsoft.com/office/drawing/2014/main" id="{A2EEAE84-30E9-44E9-B744-BA74C31317CF}"/>
              </a:ext>
            </a:extLst>
          </p:cNvPr>
          <p:cNvSpPr/>
          <p:nvPr userDrawn="1"/>
        </p:nvSpPr>
        <p:spPr>
          <a:xfrm rot="16200000" flipH="1">
            <a:off x="-2535839" y="2729765"/>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2B51416A-8BB5-46A5-A8A7-366220574ECD}"/>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Cement trans="35000" crackSpacing="15"/>
                    </a14:imgEffect>
                  </a14:imgLayer>
                </a14:imgProps>
              </a:ext>
              <a:ext uri="{28A0092B-C50C-407E-A947-70E740481C1C}">
                <a14:useLocalDpi xmlns:a14="http://schemas.microsoft.com/office/drawing/2010/main" val="0"/>
              </a:ext>
            </a:extLst>
          </a:blip>
          <a:srcRect l="51544" r="38936"/>
          <a:stretch/>
        </p:blipFill>
        <p:spPr>
          <a:xfrm>
            <a:off x="1" y="0"/>
            <a:ext cx="1413088" cy="6858000"/>
          </a:xfrm>
          <a:custGeom>
            <a:avLst/>
            <a:gdLst>
              <a:gd name="connsiteX0" fmla="*/ 0 w 1584162"/>
              <a:gd name="connsiteY0" fmla="*/ 0 h 6851844"/>
              <a:gd name="connsiteX1" fmla="*/ 1530264 w 1584162"/>
              <a:gd name="connsiteY1" fmla="*/ 0 h 6851844"/>
              <a:gd name="connsiteX2" fmla="*/ 1566425 w 1584162"/>
              <a:gd name="connsiteY2" fmla="*/ 332321 h 6851844"/>
              <a:gd name="connsiteX3" fmla="*/ 1550208 w 1584162"/>
              <a:gd name="connsiteY3" fmla="*/ 6851844 h 6851844"/>
              <a:gd name="connsiteX4" fmla="*/ 3434 w 1584162"/>
              <a:gd name="connsiteY4" fmla="*/ 6851844 h 6851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162" h="6851844">
                <a:moveTo>
                  <a:pt x="0" y="0"/>
                </a:moveTo>
                <a:lnTo>
                  <a:pt x="1530264" y="0"/>
                </a:lnTo>
                <a:lnTo>
                  <a:pt x="1566425" y="332321"/>
                </a:lnTo>
                <a:cubicBezTo>
                  <a:pt x="1716658" y="2327581"/>
                  <a:pt x="842903" y="3655633"/>
                  <a:pt x="1550208" y="6851844"/>
                </a:cubicBezTo>
                <a:lnTo>
                  <a:pt x="3434" y="6851844"/>
                </a:lnTo>
                <a:close/>
              </a:path>
            </a:pathLst>
          </a:custGeom>
        </p:spPr>
      </p:pic>
    </p:spTree>
    <p:extLst>
      <p:ext uri="{BB962C8B-B14F-4D97-AF65-F5344CB8AC3E}">
        <p14:creationId xmlns:p14="http://schemas.microsoft.com/office/powerpoint/2010/main" val="3382040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A12F10-7D03-0151-E9B0-717516B013E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4524" t="-464" r="16414" b="464"/>
          <a:stretch/>
        </p:blipFill>
        <p:spPr>
          <a:xfrm>
            <a:off x="457201" y="-10"/>
            <a:ext cx="11734800" cy="6858000"/>
          </a:xfrm>
          <a:prstGeom prst="rect">
            <a:avLst/>
          </a:prstGeom>
        </p:spPr>
      </p:pic>
      <p:sp>
        <p:nvSpPr>
          <p:cNvPr id="3" name="Date Placeholder 2">
            <a:extLst>
              <a:ext uri="{FF2B5EF4-FFF2-40B4-BE49-F238E27FC236}">
                <a16:creationId xmlns:a16="http://schemas.microsoft.com/office/drawing/2014/main" id="{A5CE7B88-04C5-4416-94AF-5D683D020293}"/>
              </a:ext>
            </a:extLst>
          </p:cNvPr>
          <p:cNvSpPr>
            <a:spLocks noGrp="1"/>
          </p:cNvSpPr>
          <p:nvPr>
            <p:ph type="dt" sz="half" idx="10"/>
            <p:custDataLst>
              <p:tags r:id="rId1"/>
            </p:custDataLst>
          </p:nvPr>
        </p:nvSpPr>
        <p:spPr/>
        <p:txBody>
          <a:bodyPr/>
          <a:lstStyle/>
          <a:p>
            <a:fld id="{502DE4BA-7864-47E2-9E93-A9E328D38E4F}" type="datetimeFigureOut">
              <a:rPr lang="en-US" smtClean="0"/>
              <a:t>8/12/2025</a:t>
            </a:fld>
            <a:endParaRPr lang="en-US" dirty="0"/>
          </a:p>
        </p:txBody>
      </p:sp>
      <p:sp>
        <p:nvSpPr>
          <p:cNvPr id="4" name="Footer Placeholder 3">
            <a:extLst>
              <a:ext uri="{FF2B5EF4-FFF2-40B4-BE49-F238E27FC236}">
                <a16:creationId xmlns:a16="http://schemas.microsoft.com/office/drawing/2014/main" id="{AFDA21C4-3283-4E54-AF35-DC720490FB91}"/>
              </a:ext>
            </a:extLst>
          </p:cNvPr>
          <p:cNvSpPr>
            <a:spLocks noGrp="1"/>
          </p:cNvSpPr>
          <p:nvPr>
            <p:ph type="ftr" sz="quarter" idx="11"/>
            <p:custDataLst>
              <p:tags r:id="rId2"/>
            </p:custDataLst>
          </p:nvPr>
        </p:nvSpPr>
        <p:spPr/>
        <p:txBody>
          <a:bodyPr/>
          <a:lstStyle/>
          <a:p>
            <a:endParaRPr lang="en-US" dirty="0"/>
          </a:p>
        </p:txBody>
      </p:sp>
      <p:sp>
        <p:nvSpPr>
          <p:cNvPr id="7" name="Rectangle 6">
            <a:extLst>
              <a:ext uri="{FF2B5EF4-FFF2-40B4-BE49-F238E27FC236}">
                <a16:creationId xmlns:a16="http://schemas.microsoft.com/office/drawing/2014/main" id="{CFCCA103-97DE-4DD2-954C-330AA37914EE}"/>
              </a:ext>
            </a:extLst>
          </p:cNvPr>
          <p:cNvSpPr/>
          <p:nvPr>
            <p:custDataLst>
              <p:tags r:id="rId3"/>
            </p:custDataLst>
          </p:nvPr>
        </p:nvSpPr>
        <p:spPr>
          <a:xfrm>
            <a:off x="-1" y="0"/>
            <a:ext cx="8153401" cy="6857990"/>
          </a:xfrm>
          <a:prstGeom prst="rect">
            <a:avLst/>
          </a:prstGeom>
          <a:gradFill flip="none" rotWithShape="1">
            <a:gsLst>
              <a:gs pos="67000">
                <a:srgbClr val="F7FAFD">
                  <a:lumMod val="0"/>
                  <a:lumOff val="100000"/>
                  <a:alpha val="96000"/>
                </a:srgbClr>
              </a:gs>
              <a:gs pos="100000">
                <a:schemeClr val="accent1">
                  <a:lumMod val="5000"/>
                  <a:lumOff val="95000"/>
                  <a:alpha val="0"/>
                </a:schemeClr>
              </a:gs>
              <a:gs pos="3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lowchart: Process 7">
            <a:extLst>
              <a:ext uri="{FF2B5EF4-FFF2-40B4-BE49-F238E27FC236}">
                <a16:creationId xmlns:a16="http://schemas.microsoft.com/office/drawing/2014/main" id="{69F5FC96-7AC0-45ED-B928-1EE0C1C521E3}"/>
              </a:ext>
            </a:extLst>
          </p:cNvPr>
          <p:cNvSpPr/>
          <p:nvPr>
            <p:custDataLst>
              <p:tags r:id="rId4"/>
            </p:custDataLst>
          </p:nvPr>
        </p:nvSpPr>
        <p:spPr>
          <a:xfrm>
            <a:off x="0" y="0"/>
            <a:ext cx="457200" cy="6857990"/>
          </a:xfrm>
          <a:prstGeom prst="flowChartProcess">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03F0A4C-5EAA-424B-974A-2F279847AC11}"/>
              </a:ext>
            </a:extLst>
          </p:cNvPr>
          <p:cNvSpPr/>
          <p:nvPr>
            <p:custDataLst>
              <p:tags r:id="rId5"/>
            </p:custDataLst>
          </p:nvPr>
        </p:nvSpPr>
        <p:spPr>
          <a:xfrm>
            <a:off x="228600" y="765544"/>
            <a:ext cx="1052623" cy="10632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descr="Text&#10;&#10;Description automatically generated">
            <a:extLst>
              <a:ext uri="{FF2B5EF4-FFF2-40B4-BE49-F238E27FC236}">
                <a16:creationId xmlns:a16="http://schemas.microsoft.com/office/drawing/2014/main" id="{61F8F4C2-C3AD-4693-B58D-092C88D1E6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4912" y="6132478"/>
            <a:ext cx="1600585" cy="447744"/>
          </a:xfrm>
          <a:prstGeom prst="rect">
            <a:avLst/>
          </a:prstGeom>
        </p:spPr>
      </p:pic>
      <p:sp>
        <p:nvSpPr>
          <p:cNvPr id="13" name="TextBox 12">
            <a:extLst>
              <a:ext uri="{FF2B5EF4-FFF2-40B4-BE49-F238E27FC236}">
                <a16:creationId xmlns:a16="http://schemas.microsoft.com/office/drawing/2014/main" id="{29012EDE-8266-44B5-B5CC-8191E945F585}"/>
              </a:ext>
            </a:extLst>
          </p:cNvPr>
          <p:cNvSpPr txBox="1"/>
          <p:nvPr userDrawn="1">
            <p:custDataLst>
              <p:tags r:id="rId6"/>
            </p:custDataLst>
          </p:nvPr>
        </p:nvSpPr>
        <p:spPr>
          <a:xfrm>
            <a:off x="677396" y="662616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14" name="Title 1">
            <a:extLst>
              <a:ext uri="{FF2B5EF4-FFF2-40B4-BE49-F238E27FC236}">
                <a16:creationId xmlns:a16="http://schemas.microsoft.com/office/drawing/2014/main" id="{23A81985-6DB1-4C21-82D8-1ED7563089FA}"/>
              </a:ext>
            </a:extLst>
          </p:cNvPr>
          <p:cNvSpPr>
            <a:spLocks noGrp="1"/>
          </p:cNvSpPr>
          <p:nvPr>
            <p:ph type="title"/>
          </p:nvPr>
        </p:nvSpPr>
        <p:spPr>
          <a:xfrm>
            <a:off x="1028700" y="2423454"/>
            <a:ext cx="5257800" cy="1325563"/>
          </a:xfrm>
        </p:spPr>
        <p:txBody>
          <a:bodyPr>
            <a:noAutofit/>
          </a:bodyPr>
          <a:lstStyle>
            <a:lvl1pPr>
              <a:defRPr sz="5400">
                <a:solidFill>
                  <a:srgbClr val="0088BB"/>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Tree>
    <p:extLst>
      <p:ext uri="{BB962C8B-B14F-4D97-AF65-F5344CB8AC3E}">
        <p14:creationId xmlns:p14="http://schemas.microsoft.com/office/powerpoint/2010/main" val="462353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8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EBD53-0900-2384-2216-7A6653BE3DB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51" r="53663"/>
          <a:stretch/>
        </p:blipFill>
        <p:spPr>
          <a:xfrm>
            <a:off x="5945372" y="-10"/>
            <a:ext cx="6246629" cy="6858000"/>
          </a:xfrm>
          <a:prstGeom prst="rect">
            <a:avLst/>
          </a:prstGeom>
        </p:spPr>
      </p:pic>
      <p:sp>
        <p:nvSpPr>
          <p:cNvPr id="14" name="Rectangle 13">
            <a:extLst>
              <a:ext uri="{FF2B5EF4-FFF2-40B4-BE49-F238E27FC236}">
                <a16:creationId xmlns:a16="http://schemas.microsoft.com/office/drawing/2014/main" id="{75795AEA-16B5-4CC5-BBE6-92A4E6B7EB07}"/>
              </a:ext>
            </a:extLst>
          </p:cNvPr>
          <p:cNvSpPr/>
          <p:nvPr userDrawn="1"/>
        </p:nvSpPr>
        <p:spPr>
          <a:xfrm>
            <a:off x="148855" y="11"/>
            <a:ext cx="8153401" cy="6857990"/>
          </a:xfrm>
          <a:prstGeom prst="rect">
            <a:avLst/>
          </a:prstGeom>
          <a:gradFill flip="none" rotWithShape="1">
            <a:gsLst>
              <a:gs pos="67000">
                <a:srgbClr val="F7FAFD">
                  <a:lumMod val="0"/>
                  <a:lumOff val="100000"/>
                  <a:alpha val="96000"/>
                </a:srgbClr>
              </a:gs>
              <a:gs pos="100000">
                <a:schemeClr val="accent1">
                  <a:lumMod val="5000"/>
                  <a:lumOff val="95000"/>
                  <a:alpha val="0"/>
                </a:schemeClr>
              </a:gs>
              <a:gs pos="3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Date Placeholder 2">
            <a:extLst>
              <a:ext uri="{FF2B5EF4-FFF2-40B4-BE49-F238E27FC236}">
                <a16:creationId xmlns:a16="http://schemas.microsoft.com/office/drawing/2014/main" id="{A5CE7B88-04C5-4416-94AF-5D683D020293}"/>
              </a:ext>
            </a:extLst>
          </p:cNvPr>
          <p:cNvSpPr>
            <a:spLocks noGrp="1"/>
          </p:cNvSpPr>
          <p:nvPr>
            <p:ph type="dt" sz="half" idx="10"/>
          </p:nvPr>
        </p:nvSpPr>
        <p:spPr/>
        <p:txBody>
          <a:bodyPr/>
          <a:lstStyle/>
          <a:p>
            <a:fld id="{502DE4BA-7864-47E2-9E93-A9E328D38E4F}" type="datetimeFigureOut">
              <a:rPr lang="en-US" smtClean="0"/>
              <a:t>8/12/2025</a:t>
            </a:fld>
            <a:endParaRPr lang="en-US" dirty="0"/>
          </a:p>
        </p:txBody>
      </p:sp>
      <p:sp>
        <p:nvSpPr>
          <p:cNvPr id="4" name="Footer Placeholder 3">
            <a:extLst>
              <a:ext uri="{FF2B5EF4-FFF2-40B4-BE49-F238E27FC236}">
                <a16:creationId xmlns:a16="http://schemas.microsoft.com/office/drawing/2014/main" id="{AFDA21C4-3283-4E54-AF35-DC720490FB91}"/>
              </a:ext>
            </a:extLst>
          </p:cNvPr>
          <p:cNvSpPr>
            <a:spLocks noGrp="1"/>
          </p:cNvSpPr>
          <p:nvPr>
            <p:ph type="ftr" sz="quarter" idx="11"/>
          </p:nvPr>
        </p:nvSpPr>
        <p:spPr/>
        <p:txBody>
          <a:bodyPr/>
          <a:lstStyle/>
          <a:p>
            <a:endParaRPr lang="en-US" dirty="0"/>
          </a:p>
        </p:txBody>
      </p:sp>
      <p:sp>
        <p:nvSpPr>
          <p:cNvPr id="7" name="Rectangle 6">
            <a:extLst>
              <a:ext uri="{FF2B5EF4-FFF2-40B4-BE49-F238E27FC236}">
                <a16:creationId xmlns:a16="http://schemas.microsoft.com/office/drawing/2014/main" id="{CFCCA103-97DE-4DD2-954C-330AA37914EE}"/>
              </a:ext>
            </a:extLst>
          </p:cNvPr>
          <p:cNvSpPr/>
          <p:nvPr/>
        </p:nvSpPr>
        <p:spPr>
          <a:xfrm>
            <a:off x="-1" y="0"/>
            <a:ext cx="8410354" cy="6857990"/>
          </a:xfrm>
          <a:prstGeom prst="rect">
            <a:avLst/>
          </a:prstGeom>
          <a:gradFill flip="none" rotWithShape="1">
            <a:gsLst>
              <a:gs pos="67000">
                <a:srgbClr val="F7FAFD">
                  <a:lumMod val="0"/>
                  <a:lumOff val="100000"/>
                  <a:alpha val="96000"/>
                </a:srgbClr>
              </a:gs>
              <a:gs pos="100000">
                <a:schemeClr val="accent1">
                  <a:lumMod val="5000"/>
                  <a:lumOff val="95000"/>
                  <a:alpha val="0"/>
                </a:schemeClr>
              </a:gs>
              <a:gs pos="3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 name="Flowchart: Process 7">
            <a:extLst>
              <a:ext uri="{FF2B5EF4-FFF2-40B4-BE49-F238E27FC236}">
                <a16:creationId xmlns:a16="http://schemas.microsoft.com/office/drawing/2014/main" id="{69F5FC96-7AC0-45ED-B928-1EE0C1C521E3}"/>
              </a:ext>
            </a:extLst>
          </p:cNvPr>
          <p:cNvSpPr/>
          <p:nvPr/>
        </p:nvSpPr>
        <p:spPr>
          <a:xfrm>
            <a:off x="0" y="0"/>
            <a:ext cx="457200" cy="6857990"/>
          </a:xfrm>
          <a:prstGeom prst="flowChartProcess">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03F0A4C-5EAA-424B-974A-2F279847AC11}"/>
              </a:ext>
            </a:extLst>
          </p:cNvPr>
          <p:cNvSpPr/>
          <p:nvPr/>
        </p:nvSpPr>
        <p:spPr>
          <a:xfrm>
            <a:off x="228600" y="765544"/>
            <a:ext cx="1052623" cy="10632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990E7BAF-59F4-4AC2-9FA9-BCB2C9D9C883}"/>
              </a:ext>
            </a:extLst>
          </p:cNvPr>
          <p:cNvSpPr>
            <a:spLocks noGrp="1"/>
          </p:cNvSpPr>
          <p:nvPr>
            <p:ph type="title"/>
          </p:nvPr>
        </p:nvSpPr>
        <p:spPr>
          <a:xfrm>
            <a:off x="1028700" y="2423454"/>
            <a:ext cx="5257800" cy="1325563"/>
          </a:xfrm>
        </p:spPr>
        <p:txBody>
          <a:bodyPr>
            <a:noAutofit/>
          </a:bodyPr>
          <a:lstStyle>
            <a:lvl1pPr>
              <a:defRPr sz="5400">
                <a:solidFill>
                  <a:srgbClr val="62BB46"/>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3" name="Picture 12" descr="Text&#10;&#10;Description automatically generated">
            <a:extLst>
              <a:ext uri="{FF2B5EF4-FFF2-40B4-BE49-F238E27FC236}">
                <a16:creationId xmlns:a16="http://schemas.microsoft.com/office/drawing/2014/main" id="{917888BA-58D5-4092-AAC6-AE1D7C6E6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12" y="6132478"/>
            <a:ext cx="1600585" cy="447744"/>
          </a:xfrm>
          <a:prstGeom prst="rect">
            <a:avLst/>
          </a:prstGeom>
        </p:spPr>
      </p:pic>
      <p:sp>
        <p:nvSpPr>
          <p:cNvPr id="15" name="TextBox 14">
            <a:extLst>
              <a:ext uri="{FF2B5EF4-FFF2-40B4-BE49-F238E27FC236}">
                <a16:creationId xmlns:a16="http://schemas.microsoft.com/office/drawing/2014/main" id="{5BE315CA-507D-4DA3-A9C8-35F6D87B0090}"/>
              </a:ext>
            </a:extLst>
          </p:cNvPr>
          <p:cNvSpPr txBox="1"/>
          <p:nvPr userDrawn="1">
            <p:custDataLst>
              <p:tags r:id="rId1"/>
            </p:custDataLst>
          </p:nvPr>
        </p:nvSpPr>
        <p:spPr>
          <a:xfrm>
            <a:off x="677396" y="662616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2368826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D0E662-1AD0-B69B-3A1B-941D4AED080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191124"/>
            <a:ext cx="12192000" cy="5631196"/>
          </a:xfrm>
          <a:prstGeom prst="rect">
            <a:avLst/>
          </a:prstGeom>
        </p:spPr>
      </p:pic>
      <p:sp>
        <p:nvSpPr>
          <p:cNvPr id="3" name="Flowchart: Process 2">
            <a:extLst>
              <a:ext uri="{FF2B5EF4-FFF2-40B4-BE49-F238E27FC236}">
                <a16:creationId xmlns:a16="http://schemas.microsoft.com/office/drawing/2014/main" id="{71EFE38E-7C55-2B34-8268-1FD28DB2310B}"/>
              </a:ext>
            </a:extLst>
          </p:cNvPr>
          <p:cNvSpPr/>
          <p:nvPr userDrawn="1"/>
        </p:nvSpPr>
        <p:spPr>
          <a:xfrm>
            <a:off x="-18577" y="4654288"/>
            <a:ext cx="12229154" cy="381783"/>
          </a:xfrm>
          <a:prstGeom prst="flowChartProcess">
            <a:avLst/>
          </a:prstGeom>
          <a:solidFill>
            <a:srgbClr val="CC0033">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B271B51E-BED5-4DE6-96DF-2526E823AE4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777671" y="482221"/>
            <a:ext cx="5025514" cy="1136273"/>
          </a:xfrm>
          <a:prstGeom prst="rect">
            <a:avLst/>
          </a:prstGeom>
        </p:spPr>
      </p:pic>
      <p:sp>
        <p:nvSpPr>
          <p:cNvPr id="10" name="Flowchart: Process 9">
            <a:extLst>
              <a:ext uri="{FF2B5EF4-FFF2-40B4-BE49-F238E27FC236}">
                <a16:creationId xmlns:a16="http://schemas.microsoft.com/office/drawing/2014/main" id="{FA68C57D-ADB3-4B2A-9DB0-005A1B0C9B00}"/>
              </a:ext>
            </a:extLst>
          </p:cNvPr>
          <p:cNvSpPr/>
          <p:nvPr/>
        </p:nvSpPr>
        <p:spPr>
          <a:xfrm>
            <a:off x="-30480" y="4920664"/>
            <a:ext cx="12229154" cy="1949613"/>
          </a:xfrm>
          <a:prstGeom prst="flowChartProcess">
            <a:avLst/>
          </a:prstGeom>
          <a:solidFill>
            <a:srgbClr val="12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descr="A picture containing text, clipart&#10;&#10;Description automatically generated">
            <a:extLst>
              <a:ext uri="{FF2B5EF4-FFF2-40B4-BE49-F238E27FC236}">
                <a16:creationId xmlns:a16="http://schemas.microsoft.com/office/drawing/2014/main" id="{EEDF08F9-92E9-4C10-8D3B-CE452A72C7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3728" y="6236208"/>
            <a:ext cx="1304970" cy="365760"/>
          </a:xfrm>
          <a:prstGeom prst="rect">
            <a:avLst/>
          </a:prstGeom>
        </p:spPr>
      </p:pic>
      <p:sp>
        <p:nvSpPr>
          <p:cNvPr id="9" name="TextBox 8">
            <a:extLst>
              <a:ext uri="{FF2B5EF4-FFF2-40B4-BE49-F238E27FC236}">
                <a16:creationId xmlns:a16="http://schemas.microsoft.com/office/drawing/2014/main" id="{F1E58132-42DB-40F8-B975-6E05FCD13D30}"/>
              </a:ext>
            </a:extLst>
          </p:cNvPr>
          <p:cNvSpPr txBox="1"/>
          <p:nvPr>
            <p:custDataLst>
              <p:tags r:id="rId1"/>
            </p:custDataLst>
          </p:nvPr>
        </p:nvSpPr>
        <p:spPr>
          <a:xfrm>
            <a:off x="199137" y="6626200"/>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2113698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1604-E2CB-4A36-BA16-A99724AB11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2697DE-4BD6-4689-BA04-3D20B1677FA8}"/>
              </a:ext>
            </a:extLst>
          </p:cNvPr>
          <p:cNvSpPr>
            <a:spLocks noGrp="1"/>
          </p:cNvSpPr>
          <p:nvPr>
            <p:ph type="subTitle" idx="1"/>
          </p:nvPr>
        </p:nvSpPr>
        <p:spPr>
          <a:xfrm>
            <a:off x="1524000" y="3602038"/>
            <a:ext cx="9144000" cy="1655762"/>
          </a:xfrm>
        </p:spPr>
        <p:txBody>
          <a:bodyPr/>
          <a:lstStyle>
            <a:lvl1pPr marL="0" indent="0" algn="ctr">
              <a:buNone/>
              <a:defRPr sz="2400"/>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87FC6B-C100-4FA8-854F-1945D5646767}"/>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5" name="Footer Placeholder 4">
            <a:extLst>
              <a:ext uri="{FF2B5EF4-FFF2-40B4-BE49-F238E27FC236}">
                <a16:creationId xmlns:a16="http://schemas.microsoft.com/office/drawing/2014/main" id="{14FFC80B-1A57-47BE-B444-229FDBF4D4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7C68913-76EE-4F28-A50D-412F4CA51199}"/>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3428358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D1D8-41F8-4BE9-AFBC-67588FD3E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3EEB5-1AA6-4D49-A370-0348921A5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CD7A08-4599-4161-BDE3-143DA3ADEBE0}"/>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5" name="Footer Placeholder 4">
            <a:extLst>
              <a:ext uri="{FF2B5EF4-FFF2-40B4-BE49-F238E27FC236}">
                <a16:creationId xmlns:a16="http://schemas.microsoft.com/office/drawing/2014/main" id="{356A11B3-FD45-4352-A1E2-A3BAE5681B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5F1CA-5F99-4A35-9E75-DE1319648CC3}"/>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1323452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349F-DF95-401E-AA82-075F690ED1DA}"/>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2F2849-AB02-43D1-9596-AA9DA9C514B7}"/>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14" indent="0">
              <a:buNone/>
              <a:defRPr sz="2000">
                <a:solidFill>
                  <a:schemeClr val="tx1">
                    <a:tint val="75000"/>
                  </a:schemeClr>
                </a:solidFill>
              </a:defRPr>
            </a:lvl2pPr>
            <a:lvl3pPr marL="914428" indent="0">
              <a:buNone/>
              <a:defRPr sz="1800">
                <a:solidFill>
                  <a:schemeClr val="tx1">
                    <a:tint val="75000"/>
                  </a:schemeClr>
                </a:solidFill>
              </a:defRPr>
            </a:lvl3pPr>
            <a:lvl4pPr marL="1371643" indent="0">
              <a:buNone/>
              <a:defRPr sz="1600">
                <a:solidFill>
                  <a:schemeClr val="tx1">
                    <a:tint val="75000"/>
                  </a:schemeClr>
                </a:solidFill>
              </a:defRPr>
            </a:lvl4pPr>
            <a:lvl5pPr marL="1828857" indent="0">
              <a:buNone/>
              <a:defRPr sz="1600">
                <a:solidFill>
                  <a:schemeClr val="tx1">
                    <a:tint val="75000"/>
                  </a:schemeClr>
                </a:solidFill>
              </a:defRPr>
            </a:lvl5pPr>
            <a:lvl6pPr marL="2286071" indent="0">
              <a:buNone/>
              <a:defRPr sz="1600">
                <a:solidFill>
                  <a:schemeClr val="tx1">
                    <a:tint val="75000"/>
                  </a:schemeClr>
                </a:solidFill>
              </a:defRPr>
            </a:lvl6pPr>
            <a:lvl7pPr marL="2743285" indent="0">
              <a:buNone/>
              <a:defRPr sz="1600">
                <a:solidFill>
                  <a:schemeClr val="tx1">
                    <a:tint val="75000"/>
                  </a:schemeClr>
                </a:solidFill>
              </a:defRPr>
            </a:lvl7pPr>
            <a:lvl8pPr marL="3200500" indent="0">
              <a:buNone/>
              <a:defRPr sz="1600">
                <a:solidFill>
                  <a:schemeClr val="tx1">
                    <a:tint val="75000"/>
                  </a:schemeClr>
                </a:solidFill>
              </a:defRPr>
            </a:lvl8pPr>
            <a:lvl9pPr marL="365771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39E5F2-8120-455B-AF07-B1ADA09AE947}"/>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5" name="Footer Placeholder 4">
            <a:extLst>
              <a:ext uri="{FF2B5EF4-FFF2-40B4-BE49-F238E27FC236}">
                <a16:creationId xmlns:a16="http://schemas.microsoft.com/office/drawing/2014/main" id="{AAA41CAA-2CFB-47EA-859C-72686774BA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21478C-C230-486D-9820-E5CB3C8EEFC2}"/>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1140421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0A1E3-A1AB-4317-8C47-83A86A6FF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BE6D5D-CF09-448F-936B-F462080093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D6CC31-F5E4-46C1-894D-4911FCCDEF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3A86C1-1D40-42AA-A3F8-062FE0B9E5A8}"/>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6" name="Footer Placeholder 5">
            <a:extLst>
              <a:ext uri="{FF2B5EF4-FFF2-40B4-BE49-F238E27FC236}">
                <a16:creationId xmlns:a16="http://schemas.microsoft.com/office/drawing/2014/main" id="{53706166-DCA3-4124-8242-FA316C0AA4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CDD711-CA4C-48ED-A057-4AD3C391706E}"/>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3977720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EA3B-6C15-48F5-AC8E-46AE9EE917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1F476E-F849-4079-8B3D-611EDD5CCA4B}"/>
              </a:ext>
            </a:extLst>
          </p:cNvPr>
          <p:cNvSpPr>
            <a:spLocks noGrp="1"/>
          </p:cNvSpPr>
          <p:nvPr>
            <p:ph type="body" idx="1"/>
          </p:nvPr>
        </p:nvSpPr>
        <p:spPr>
          <a:xfrm>
            <a:off x="839789" y="1681164"/>
            <a:ext cx="5157787"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4E42B-0941-4E4D-B606-AB6E653EBF8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29801-3C29-487A-A9A3-E81592A0665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14" indent="0">
              <a:buNone/>
              <a:defRPr sz="2000" b="1"/>
            </a:lvl2pPr>
            <a:lvl3pPr marL="914428" indent="0">
              <a:buNone/>
              <a:defRPr sz="1800" b="1"/>
            </a:lvl3pPr>
            <a:lvl4pPr marL="1371643" indent="0">
              <a:buNone/>
              <a:defRPr sz="1600" b="1"/>
            </a:lvl4pPr>
            <a:lvl5pPr marL="1828857" indent="0">
              <a:buNone/>
              <a:defRPr sz="1600" b="1"/>
            </a:lvl5pPr>
            <a:lvl6pPr marL="2286071" indent="0">
              <a:buNone/>
              <a:defRPr sz="1600" b="1"/>
            </a:lvl6pPr>
            <a:lvl7pPr marL="2743285" indent="0">
              <a:buNone/>
              <a:defRPr sz="1600" b="1"/>
            </a:lvl7pPr>
            <a:lvl8pPr marL="3200500" indent="0">
              <a:buNone/>
              <a:defRPr sz="1600" b="1"/>
            </a:lvl8pPr>
            <a:lvl9pPr marL="365771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11BAF-9ECE-4B1D-AE4F-932E06CD10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5D09B4-4C69-418E-B723-72B7300A0985}"/>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8" name="Footer Placeholder 7">
            <a:extLst>
              <a:ext uri="{FF2B5EF4-FFF2-40B4-BE49-F238E27FC236}">
                <a16:creationId xmlns:a16="http://schemas.microsoft.com/office/drawing/2014/main" id="{07A1C163-A732-48F2-B436-05D7B272A51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4248DC7-1B18-4D7D-AE93-50776286577B}"/>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352335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4F95A1-748C-4B6E-B558-93C2575B0E8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66" t="-2887" r="3866"/>
          <a:stretch/>
        </p:blipFill>
        <p:spPr>
          <a:xfrm>
            <a:off x="0" y="577970"/>
            <a:ext cx="12192000" cy="6280030"/>
          </a:xfrm>
          <a:prstGeom prst="rect">
            <a:avLst/>
          </a:prstGeom>
        </p:spPr>
      </p:pic>
      <p:pic>
        <p:nvPicPr>
          <p:cNvPr id="7" name="Picture 6">
            <a:extLst>
              <a:ext uri="{FF2B5EF4-FFF2-40B4-BE49-F238E27FC236}">
                <a16:creationId xmlns:a16="http://schemas.microsoft.com/office/drawing/2014/main" id="{14EAD95C-28F5-40F7-82DA-D6A5CB0357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375662" y="828137"/>
            <a:ext cx="5440674" cy="123014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8C51D24-1432-4D32-B3E1-643D48E8B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 y="6236208"/>
            <a:ext cx="1307510" cy="365760"/>
          </a:xfrm>
          <a:prstGeom prst="rect">
            <a:avLst/>
          </a:prstGeom>
        </p:spPr>
      </p:pic>
      <p:sp>
        <p:nvSpPr>
          <p:cNvPr id="5" name="TextBox 4">
            <a:extLst>
              <a:ext uri="{FF2B5EF4-FFF2-40B4-BE49-F238E27FC236}">
                <a16:creationId xmlns:a16="http://schemas.microsoft.com/office/drawing/2014/main" id="{700E50D5-54D1-4A84-9151-6EF47A72C536}"/>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1578949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DA4D-CD32-4331-9997-0B4B9654AD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15DEF-1C7B-4FFB-804B-844077A48CBA}"/>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4" name="Footer Placeholder 3">
            <a:extLst>
              <a:ext uri="{FF2B5EF4-FFF2-40B4-BE49-F238E27FC236}">
                <a16:creationId xmlns:a16="http://schemas.microsoft.com/office/drawing/2014/main" id="{58946582-D625-4E60-AD8E-69FD38EAE5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BA99756-0D69-41D2-B2B6-5C65EB38DAB0}"/>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890300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DE69-5AE7-43B9-9F7F-2ED8821B7511}"/>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3" name="Footer Placeholder 2">
            <a:extLst>
              <a:ext uri="{FF2B5EF4-FFF2-40B4-BE49-F238E27FC236}">
                <a16:creationId xmlns:a16="http://schemas.microsoft.com/office/drawing/2014/main" id="{E3C623D5-E29D-4F7A-BB0B-80809735C0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FBCACB-116A-478D-84A1-9EBBB939B6A1}"/>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4087107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DB46D-2D23-42AC-838F-BC1F32A0CF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623036-72E8-4427-805E-485EA705FAA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AA730-7600-4C23-BCFC-233033FC1801}"/>
              </a:ext>
            </a:extLst>
          </p:cNvPr>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099D-C96C-4D67-A5B7-1CD16490C8F0}"/>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6" name="Footer Placeholder 5">
            <a:extLst>
              <a:ext uri="{FF2B5EF4-FFF2-40B4-BE49-F238E27FC236}">
                <a16:creationId xmlns:a16="http://schemas.microsoft.com/office/drawing/2014/main" id="{2F55FE36-E5D2-45B2-B2EB-C6FD26099A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0DF5619-71CE-4B50-B825-D35D370BD15E}"/>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2383720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8B13-F17C-4899-ADF2-DD94962F8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EED3CA-FD48-4495-88A0-83836E6A5ADA}"/>
              </a:ext>
            </a:extLst>
          </p:cNvPr>
          <p:cNvSpPr>
            <a:spLocks noGrp="1"/>
          </p:cNvSpPr>
          <p:nvPr>
            <p:ph type="pic" idx="1"/>
          </p:nvPr>
        </p:nvSpPr>
        <p:spPr>
          <a:xfrm>
            <a:off x="5183188" y="987426"/>
            <a:ext cx="6172200" cy="4873625"/>
          </a:xfrm>
        </p:spPr>
        <p:txBody>
          <a:bodyPr/>
          <a:lstStyle>
            <a:lvl1pPr marL="0" indent="0">
              <a:buNone/>
              <a:defRPr sz="3200"/>
            </a:lvl1pPr>
            <a:lvl2pPr marL="457214" indent="0">
              <a:buNone/>
              <a:defRPr sz="2800"/>
            </a:lvl2pPr>
            <a:lvl3pPr marL="914428" indent="0">
              <a:buNone/>
              <a:defRPr sz="2400"/>
            </a:lvl3pPr>
            <a:lvl4pPr marL="1371643" indent="0">
              <a:buNone/>
              <a:defRPr sz="2000"/>
            </a:lvl4pPr>
            <a:lvl5pPr marL="1828857" indent="0">
              <a:buNone/>
              <a:defRPr sz="2000"/>
            </a:lvl5pPr>
            <a:lvl6pPr marL="2286071" indent="0">
              <a:buNone/>
              <a:defRPr sz="2000"/>
            </a:lvl6pPr>
            <a:lvl7pPr marL="2743285" indent="0">
              <a:buNone/>
              <a:defRPr sz="2000"/>
            </a:lvl7pPr>
            <a:lvl8pPr marL="3200500" indent="0">
              <a:buNone/>
              <a:defRPr sz="2000"/>
            </a:lvl8pPr>
            <a:lvl9pPr marL="3657714" indent="0">
              <a:buNone/>
              <a:defRPr sz="2000"/>
            </a:lvl9pPr>
          </a:lstStyle>
          <a:p>
            <a:endParaRPr lang="en-US" dirty="0"/>
          </a:p>
        </p:txBody>
      </p:sp>
      <p:sp>
        <p:nvSpPr>
          <p:cNvPr id="4" name="Text Placeholder 3">
            <a:extLst>
              <a:ext uri="{FF2B5EF4-FFF2-40B4-BE49-F238E27FC236}">
                <a16:creationId xmlns:a16="http://schemas.microsoft.com/office/drawing/2014/main" id="{78F4928F-C9A6-41B3-93B4-D56B78B9019E}"/>
              </a:ext>
            </a:extLst>
          </p:cNvPr>
          <p:cNvSpPr>
            <a:spLocks noGrp="1"/>
          </p:cNvSpPr>
          <p:nvPr>
            <p:ph type="body" sz="half" idx="2"/>
          </p:nvPr>
        </p:nvSpPr>
        <p:spPr>
          <a:xfrm>
            <a:off x="839788" y="2057400"/>
            <a:ext cx="3932237" cy="3811588"/>
          </a:xfrm>
        </p:spPr>
        <p:txBody>
          <a:bodyPr/>
          <a:lstStyle>
            <a:lvl1pPr marL="0" indent="0">
              <a:buNone/>
              <a:defRPr sz="1600"/>
            </a:lvl1pPr>
            <a:lvl2pPr marL="457214" indent="0">
              <a:buNone/>
              <a:defRPr sz="1400"/>
            </a:lvl2pPr>
            <a:lvl3pPr marL="914428" indent="0">
              <a:buNone/>
              <a:defRPr sz="1200"/>
            </a:lvl3pPr>
            <a:lvl4pPr marL="1371643" indent="0">
              <a:buNone/>
              <a:defRPr sz="1000"/>
            </a:lvl4pPr>
            <a:lvl5pPr marL="1828857" indent="0">
              <a:buNone/>
              <a:defRPr sz="1000"/>
            </a:lvl5pPr>
            <a:lvl6pPr marL="2286071" indent="0">
              <a:buNone/>
              <a:defRPr sz="1000"/>
            </a:lvl6pPr>
            <a:lvl7pPr marL="2743285" indent="0">
              <a:buNone/>
              <a:defRPr sz="1000"/>
            </a:lvl7pPr>
            <a:lvl8pPr marL="3200500" indent="0">
              <a:buNone/>
              <a:defRPr sz="1000"/>
            </a:lvl8pPr>
            <a:lvl9pPr marL="365771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AFDC24-D08D-4DDE-9438-2D0ED8714A56}"/>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6" name="Footer Placeholder 5">
            <a:extLst>
              <a:ext uri="{FF2B5EF4-FFF2-40B4-BE49-F238E27FC236}">
                <a16:creationId xmlns:a16="http://schemas.microsoft.com/office/drawing/2014/main" id="{C6DFCEF1-12BF-40AF-9AC4-983B63E1CC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91FA28-455C-4C74-8BF8-333231831AC9}"/>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1664299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84EFF-AB84-44DE-8FE2-8BF8002593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B0B005-7F5F-4F03-B889-E8838C28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1BBFC-5091-47F7-AB36-E6092478CE19}"/>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5" name="Footer Placeholder 4">
            <a:extLst>
              <a:ext uri="{FF2B5EF4-FFF2-40B4-BE49-F238E27FC236}">
                <a16:creationId xmlns:a16="http://schemas.microsoft.com/office/drawing/2014/main" id="{B4FEFE57-BAE6-4DDD-A17A-2E39DA1646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1A40CF-55A0-4744-B4E4-998C66505DFA}"/>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3556818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B79CF5-C038-43A5-9BA1-20DFB9A7B5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A8B019-1E06-4482-A1C0-F261D18592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3EF14-6615-4730-8F41-CD43DA03D845}"/>
              </a:ext>
            </a:extLst>
          </p:cNvPr>
          <p:cNvSpPr>
            <a:spLocks noGrp="1"/>
          </p:cNvSpPr>
          <p:nvPr>
            <p:ph type="dt" sz="half" idx="10"/>
          </p:nvPr>
        </p:nvSpPr>
        <p:spPr/>
        <p:txBody>
          <a:bodyPr/>
          <a:lstStyle/>
          <a:p>
            <a:fld id="{F2BD0A37-D9D5-43FA-833E-F58E9F9A6A7F}" type="datetimeFigureOut">
              <a:rPr lang="en-US" smtClean="0"/>
              <a:t>8/12/2025</a:t>
            </a:fld>
            <a:endParaRPr lang="en-US" dirty="0"/>
          </a:p>
        </p:txBody>
      </p:sp>
      <p:sp>
        <p:nvSpPr>
          <p:cNvPr id="5" name="Footer Placeholder 4">
            <a:extLst>
              <a:ext uri="{FF2B5EF4-FFF2-40B4-BE49-F238E27FC236}">
                <a16:creationId xmlns:a16="http://schemas.microsoft.com/office/drawing/2014/main" id="{5900D576-E76C-4C2C-9B3A-DF14A04FC6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7A131C-0203-4C2C-A732-8883E7AB3527}"/>
              </a:ext>
            </a:extLst>
          </p:cNvPr>
          <p:cNvSpPr>
            <a:spLocks noGrp="1"/>
          </p:cNvSpPr>
          <p:nvPr>
            <p:ph type="sldNum" sz="quarter" idx="12"/>
          </p:nvPr>
        </p:nvSpPr>
        <p:spPr/>
        <p:txBody>
          <a:bodyPr/>
          <a:lstStyle/>
          <a:p>
            <a:fld id="{00E10C66-617C-4C3C-8331-2615D8FEF8F3}" type="slidenum">
              <a:rPr lang="en-US" smtClean="0"/>
              <a:t>‹#›</a:t>
            </a:fld>
            <a:endParaRPr lang="en-US" dirty="0"/>
          </a:p>
        </p:txBody>
      </p:sp>
    </p:spTree>
    <p:extLst>
      <p:ext uri="{BB962C8B-B14F-4D97-AF65-F5344CB8AC3E}">
        <p14:creationId xmlns:p14="http://schemas.microsoft.com/office/powerpoint/2010/main" val="1404492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a:t>* Citations, references, and credits – Myriad Pro, 11pt</a:t>
            </a:r>
          </a:p>
        </p:txBody>
      </p:sp>
    </p:spTree>
    <p:extLst>
      <p:ext uri="{BB962C8B-B14F-4D97-AF65-F5344CB8AC3E}">
        <p14:creationId xmlns:p14="http://schemas.microsoft.com/office/powerpoint/2010/main" val="181315120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eneral Slide">
  <p:cSld name="General Slide">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2108997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9" name="Flowchart: Document 9">
            <a:extLst>
              <a:ext uri="{FF2B5EF4-FFF2-40B4-BE49-F238E27FC236}">
                <a16:creationId xmlns:a16="http://schemas.microsoft.com/office/drawing/2014/main" id="{E0BCE147-6FD2-4D6D-8D16-35F00804A091}"/>
              </a:ext>
            </a:extLst>
          </p:cNvPr>
          <p:cNvSpPr/>
          <p:nvPr userDrawn="1"/>
        </p:nvSpPr>
        <p:spPr>
          <a:xfrm rot="16200000" flipH="1">
            <a:off x="-2364766" y="2729765"/>
            <a:ext cx="6858000" cy="139847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69">
                <a:moveTo>
                  <a:pt x="3" y="0"/>
                </a:moveTo>
                <a:lnTo>
                  <a:pt x="18455" y="51"/>
                </a:lnTo>
                <a:lnTo>
                  <a:pt x="18455" y="22769"/>
                </a:lnTo>
                <a:cubicBezTo>
                  <a:pt x="10147" y="5434"/>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descr="A picture containing text, vector graphics&#10;&#10;Description automatically generated">
            <a:extLst>
              <a:ext uri="{FF2B5EF4-FFF2-40B4-BE49-F238E27FC236}">
                <a16:creationId xmlns:a16="http://schemas.microsoft.com/office/drawing/2014/main" id="{0C6DF921-9D16-40F2-8000-D6D95AAE2C1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l="42566" t="11110" r="48885" b="7790"/>
          <a:stretch/>
        </p:blipFill>
        <p:spPr>
          <a:xfrm>
            <a:off x="1" y="0"/>
            <a:ext cx="1562978" cy="6858000"/>
          </a:xfrm>
          <a:custGeom>
            <a:avLst/>
            <a:gdLst>
              <a:gd name="connsiteX0" fmla="*/ 0 w 1562978"/>
              <a:gd name="connsiteY0" fmla="*/ 0 h 6858000"/>
              <a:gd name="connsiteX1" fmla="*/ 1509122 w 1562978"/>
              <a:gd name="connsiteY1" fmla="*/ 0 h 6858000"/>
              <a:gd name="connsiteX2" fmla="*/ 1523470 w 1562978"/>
              <a:gd name="connsiteY2" fmla="*/ 113632 h 6858000"/>
              <a:gd name="connsiteX3" fmla="*/ 1497056 w 1562978"/>
              <a:gd name="connsiteY3" fmla="*/ 6562374 h 6858000"/>
              <a:gd name="connsiteX4" fmla="*/ 1561226 w 1562978"/>
              <a:gd name="connsiteY4" fmla="*/ 6858000 h 6858000"/>
              <a:gd name="connsiteX5" fmla="*/ 3450 w 156297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978" h="6858000">
                <a:moveTo>
                  <a:pt x="0" y="0"/>
                </a:moveTo>
                <a:lnTo>
                  <a:pt x="1509122" y="0"/>
                </a:lnTo>
                <a:lnTo>
                  <a:pt x="1523470" y="113632"/>
                </a:lnTo>
                <a:cubicBezTo>
                  <a:pt x="1749700" y="2175402"/>
                  <a:pt x="904223" y="3654478"/>
                  <a:pt x="1497056" y="6562374"/>
                </a:cubicBezTo>
                <a:lnTo>
                  <a:pt x="1561226" y="6858000"/>
                </a:lnTo>
                <a:lnTo>
                  <a:pt x="3450" y="6858000"/>
                </a:lnTo>
                <a:close/>
              </a:path>
            </a:pathLst>
          </a:custGeom>
          <a:solidFill>
            <a:schemeClr val="bg1"/>
          </a:solidFill>
        </p:spPr>
      </p:pic>
      <p:sp>
        <p:nvSpPr>
          <p:cNvPr id="12" name="Rectangle 11">
            <a:extLst>
              <a:ext uri="{FF2B5EF4-FFF2-40B4-BE49-F238E27FC236}">
                <a16:creationId xmlns:a16="http://schemas.microsoft.com/office/drawing/2014/main" id="{EB2C4A31-F76F-43BF-A919-53031E94E325}"/>
              </a:ext>
            </a:extLst>
          </p:cNvPr>
          <p:cNvSpPr/>
          <p:nvPr userDrawn="1"/>
        </p:nvSpPr>
        <p:spPr>
          <a:xfrm>
            <a:off x="10793527" y="1"/>
            <a:ext cx="1398474" cy="139191"/>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Picture 5" descr="Text&#10;&#10;Description automatically generated">
            <a:extLst>
              <a:ext uri="{FF2B5EF4-FFF2-40B4-BE49-F238E27FC236}">
                <a16:creationId xmlns:a16="http://schemas.microsoft.com/office/drawing/2014/main" id="{D6DF166A-993E-4FBB-A7F8-1592CEF2C4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77311" y="6187548"/>
            <a:ext cx="1554579" cy="442497"/>
          </a:xfrm>
          <a:prstGeom prst="rect">
            <a:avLst/>
          </a:prstGeom>
        </p:spPr>
      </p:pic>
    </p:spTree>
    <p:extLst>
      <p:ext uri="{BB962C8B-B14F-4D97-AF65-F5344CB8AC3E}">
        <p14:creationId xmlns:p14="http://schemas.microsoft.com/office/powerpoint/2010/main" val="662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CA8671-48C8-47D2-844A-9AF83E4C3ED3}"/>
              </a:ext>
            </a:extLst>
          </p:cNvPr>
          <p:cNvGrpSpPr/>
          <p:nvPr userDrawn="1"/>
        </p:nvGrpSpPr>
        <p:grpSpPr>
          <a:xfrm>
            <a:off x="1" y="-42532"/>
            <a:ext cx="834273" cy="6943063"/>
            <a:chOff x="361506" y="-2"/>
            <a:chExt cx="834273" cy="6943063"/>
          </a:xfrm>
        </p:grpSpPr>
        <p:pic>
          <p:nvPicPr>
            <p:cNvPr id="8" name="Picture 7" descr="A picture containing calendar&#10;&#10;Description automatically generated">
              <a:extLst>
                <a:ext uri="{FF2B5EF4-FFF2-40B4-BE49-F238E27FC236}">
                  <a16:creationId xmlns:a16="http://schemas.microsoft.com/office/drawing/2014/main" id="{4DA91060-0DEB-4567-A2BC-1D3D29B1B492}"/>
                </a:ext>
              </a:extLst>
            </p:cNvPr>
            <p:cNvPicPr>
              <a:picLocks noChangeAspect="1"/>
            </p:cNvPicPr>
            <p:nvPr/>
          </p:nvPicPr>
          <p:blipFill rotWithShape="1">
            <a:blip r:embed="rId2">
              <a:extLst>
                <a:ext uri="{28A0092B-C50C-407E-A947-70E740481C1C}">
                  <a14:useLocalDpi xmlns:a14="http://schemas.microsoft.com/office/drawing/2010/main" val="0"/>
                </a:ext>
              </a:extLst>
            </a:blip>
            <a:srcRect l="86" t="81410" r="19208" b="2607"/>
            <a:stretch/>
          </p:blipFill>
          <p:spPr>
            <a:xfrm rot="16200000">
              <a:off x="-2562833" y="3184449"/>
              <a:ext cx="6943063" cy="574161"/>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5400000" flipH="1" flipV="1">
              <a:off x="-2775097" y="3136602"/>
              <a:ext cx="6943062" cy="6698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2CFDA9C8-9340-4179-B046-C8BEE8E8532C}"/>
              </a:ext>
            </a:extLst>
          </p:cNvPr>
          <p:cNvSpPr>
            <a:spLocks noGrp="1"/>
          </p:cNvSpPr>
          <p:nvPr userDrawn="1">
            <p:ph type="title"/>
          </p:nvPr>
        </p:nvSpPr>
        <p:spPr>
          <a:xfrm>
            <a:off x="783397" y="53712"/>
            <a:ext cx="10515600" cy="13255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BB70D16E-48CB-456A-A6B7-F386ED4DF9BF}"/>
              </a:ext>
            </a:extLst>
          </p:cNvPr>
          <p:cNvSpPr/>
          <p:nvPr userDrawn="1"/>
        </p:nvSpPr>
        <p:spPr>
          <a:xfrm>
            <a:off x="11377128" y="1"/>
            <a:ext cx="814873" cy="163238"/>
          </a:xfrm>
          <a:prstGeom prst="rect">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descr="Text&#10;&#10;Description automatically generated">
            <a:extLst>
              <a:ext uri="{FF2B5EF4-FFF2-40B4-BE49-F238E27FC236}">
                <a16:creationId xmlns:a16="http://schemas.microsoft.com/office/drawing/2014/main" id="{A779345F-AC09-4BFE-BDA5-00C3A1FA9B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7311" y="6187548"/>
            <a:ext cx="1554579" cy="442497"/>
          </a:xfrm>
          <a:prstGeom prst="rect">
            <a:avLst/>
          </a:prstGeom>
        </p:spPr>
      </p:pic>
    </p:spTree>
    <p:extLst>
      <p:ext uri="{BB962C8B-B14F-4D97-AF65-F5344CB8AC3E}">
        <p14:creationId xmlns:p14="http://schemas.microsoft.com/office/powerpoint/2010/main" val="418746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285AB9-42EE-7FC1-8455-225DDFDBA8E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9" t="43067" r="-249" b="49343"/>
          <a:stretch/>
        </p:blipFill>
        <p:spPr>
          <a:xfrm>
            <a:off x="-30480" y="731521"/>
            <a:ext cx="12252960" cy="650290"/>
          </a:xfrm>
          <a:prstGeom prst="rect">
            <a:avLst/>
          </a:prstGeom>
        </p:spPr>
      </p:pic>
      <p:sp>
        <p:nvSpPr>
          <p:cNvPr id="3" name="Content Placeholder 2">
            <a:extLst>
              <a:ext uri="{FF2B5EF4-FFF2-40B4-BE49-F238E27FC236}">
                <a16:creationId xmlns:a16="http://schemas.microsoft.com/office/drawing/2014/main" id="{A2F66824-6D48-4C98-8B51-95A7154DAA75}"/>
              </a:ext>
            </a:extLst>
          </p:cNvPr>
          <p:cNvSpPr>
            <a:spLocks noGrp="1"/>
          </p:cNvSpPr>
          <p:nvPr>
            <p:ph idx="1"/>
            <p:custDataLst>
              <p:tags r:id="rId1"/>
            </p:custDataLst>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lowchart: Document 9">
            <a:extLst>
              <a:ext uri="{FF2B5EF4-FFF2-40B4-BE49-F238E27FC236}">
                <a16:creationId xmlns:a16="http://schemas.microsoft.com/office/drawing/2014/main" id="{D7CBA42F-99EF-43E2-A326-BB60692D5839}"/>
              </a:ext>
            </a:extLst>
          </p:cNvPr>
          <p:cNvSpPr/>
          <p:nvPr>
            <p:custDataLst>
              <p:tags r:id="rId2"/>
            </p:custDataLst>
          </p:nvPr>
        </p:nvSpPr>
        <p:spPr>
          <a:xfrm rot="10800000" flipH="1" flipV="1">
            <a:off x="-30480" y="-1"/>
            <a:ext cx="12252960" cy="132556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CFDA9C8-9340-4179-B046-C8BEE8E8532C}"/>
              </a:ext>
            </a:extLst>
          </p:cNvPr>
          <p:cNvSpPr>
            <a:spLocks noGrp="1"/>
          </p:cNvSpPr>
          <p:nvPr>
            <p:ph type="title"/>
            <p:custDataLst>
              <p:tags r:id="rId3"/>
            </p:custDataLst>
          </p:nvPr>
        </p:nvSpPr>
        <p:spPr>
          <a:xfrm>
            <a:off x="672657" y="-2"/>
            <a:ext cx="10515600" cy="1325563"/>
          </a:xfrm>
        </p:spPr>
        <p:txBody>
          <a:bodyPr>
            <a:normAutofit/>
          </a:bodyPr>
          <a:lstStyle>
            <a:lvl1pPr>
              <a:defRPr sz="36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BB70D16E-48CB-456A-A6B7-F386ED4DF9BF}"/>
              </a:ext>
            </a:extLst>
          </p:cNvPr>
          <p:cNvSpPr/>
          <p:nvPr>
            <p:custDataLst>
              <p:tags r:id="rId4"/>
            </p:custDataLst>
          </p:nvPr>
        </p:nvSpPr>
        <p:spPr>
          <a:xfrm>
            <a:off x="-33469" y="-7934"/>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45193C6E-D554-48BA-A75E-B89B89606C3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668000" y="6190489"/>
            <a:ext cx="1384661" cy="453073"/>
          </a:xfrm>
          <a:prstGeom prst="rect">
            <a:avLst/>
          </a:prstGeom>
        </p:spPr>
      </p:pic>
      <p:sp>
        <p:nvSpPr>
          <p:cNvPr id="8" name="TextBox 7">
            <a:extLst>
              <a:ext uri="{FF2B5EF4-FFF2-40B4-BE49-F238E27FC236}">
                <a16:creationId xmlns:a16="http://schemas.microsoft.com/office/drawing/2014/main" id="{B5CF3EFC-13AB-4545-BFD5-BE30A597915C}"/>
              </a:ext>
            </a:extLst>
          </p:cNvPr>
          <p:cNvSpPr txBox="1"/>
          <p:nvPr userDrawn="1">
            <p:custDataLst>
              <p:tags r:id="rId5"/>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36743801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6" name="Picture 5" descr="A picture containing text, vector graphics&#10;&#10;Description automatically generated">
            <a:extLst>
              <a:ext uri="{FF2B5EF4-FFF2-40B4-BE49-F238E27FC236}">
                <a16:creationId xmlns:a16="http://schemas.microsoft.com/office/drawing/2014/main" id="{FA5C5EC1-BEAE-4BC3-BF49-381B67CB8B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547" t="9091" r="29154" b="-1"/>
          <a:stretch/>
        </p:blipFill>
        <p:spPr>
          <a:xfrm>
            <a:off x="3987776" y="0"/>
            <a:ext cx="8204224" cy="6857990"/>
          </a:xfrm>
          <a:prstGeom prst="rect">
            <a:avLst/>
          </a:prstGeom>
        </p:spPr>
      </p:pic>
      <p:sp>
        <p:nvSpPr>
          <p:cNvPr id="3" name="Date Placeholder 2">
            <a:extLst>
              <a:ext uri="{FF2B5EF4-FFF2-40B4-BE49-F238E27FC236}">
                <a16:creationId xmlns:a16="http://schemas.microsoft.com/office/drawing/2014/main" id="{A5CE7B88-04C5-4416-94AF-5D683D020293}"/>
              </a:ext>
            </a:extLst>
          </p:cNvPr>
          <p:cNvSpPr>
            <a:spLocks noGrp="1"/>
          </p:cNvSpPr>
          <p:nvPr>
            <p:ph type="dt" sz="half" idx="10"/>
          </p:nvPr>
        </p:nvSpPr>
        <p:spPr/>
        <p:txBody>
          <a:bodyPr/>
          <a:lstStyle/>
          <a:p>
            <a:fld id="{502DE4BA-7864-47E2-9E93-A9E328D38E4F}" type="datetimeFigureOut">
              <a:rPr lang="en-US" smtClean="0"/>
              <a:t>8/12/2025</a:t>
            </a:fld>
            <a:endParaRPr lang="en-US" dirty="0"/>
          </a:p>
        </p:txBody>
      </p:sp>
      <p:sp>
        <p:nvSpPr>
          <p:cNvPr id="4" name="Footer Placeholder 3">
            <a:extLst>
              <a:ext uri="{FF2B5EF4-FFF2-40B4-BE49-F238E27FC236}">
                <a16:creationId xmlns:a16="http://schemas.microsoft.com/office/drawing/2014/main" id="{AFDA21C4-3283-4E54-AF35-DC720490FB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5FE4C8F-AC26-4DE2-82E6-B2746EDCA617}"/>
              </a:ext>
            </a:extLst>
          </p:cNvPr>
          <p:cNvSpPr>
            <a:spLocks noGrp="1"/>
          </p:cNvSpPr>
          <p:nvPr>
            <p:ph type="sldNum" sz="quarter" idx="12"/>
          </p:nvPr>
        </p:nvSpPr>
        <p:spPr/>
        <p:txBody>
          <a:bodyPr/>
          <a:lstStyle/>
          <a:p>
            <a:fld id="{EE51AA8D-6C94-430C-8861-D0D1CB25B27C}" type="slidenum">
              <a:rPr lang="en-US" smtClean="0"/>
              <a:t>‹#›</a:t>
            </a:fld>
            <a:endParaRPr lang="en-US" dirty="0"/>
          </a:p>
        </p:txBody>
      </p:sp>
      <p:sp>
        <p:nvSpPr>
          <p:cNvPr id="7" name="Rectangle 6">
            <a:extLst>
              <a:ext uri="{FF2B5EF4-FFF2-40B4-BE49-F238E27FC236}">
                <a16:creationId xmlns:a16="http://schemas.microsoft.com/office/drawing/2014/main" id="{CFCCA103-97DE-4DD2-954C-330AA37914EE}"/>
              </a:ext>
            </a:extLst>
          </p:cNvPr>
          <p:cNvSpPr/>
          <p:nvPr userDrawn="1"/>
        </p:nvSpPr>
        <p:spPr>
          <a:xfrm>
            <a:off x="-1" y="0"/>
            <a:ext cx="8153401" cy="6857990"/>
          </a:xfrm>
          <a:prstGeom prst="rect">
            <a:avLst/>
          </a:prstGeom>
          <a:gradFill flip="none" rotWithShape="1">
            <a:gsLst>
              <a:gs pos="67000">
                <a:srgbClr val="F7FAFD">
                  <a:lumMod val="0"/>
                  <a:lumOff val="100000"/>
                  <a:alpha val="96000"/>
                </a:srgbClr>
              </a:gs>
              <a:gs pos="100000">
                <a:schemeClr val="accent1">
                  <a:lumMod val="5000"/>
                  <a:lumOff val="95000"/>
                  <a:alpha val="0"/>
                </a:schemeClr>
              </a:gs>
              <a:gs pos="3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lowchart: Process 7">
            <a:extLst>
              <a:ext uri="{FF2B5EF4-FFF2-40B4-BE49-F238E27FC236}">
                <a16:creationId xmlns:a16="http://schemas.microsoft.com/office/drawing/2014/main" id="{69F5FC96-7AC0-45ED-B928-1EE0C1C521E3}"/>
              </a:ext>
            </a:extLst>
          </p:cNvPr>
          <p:cNvSpPr/>
          <p:nvPr userDrawn="1"/>
        </p:nvSpPr>
        <p:spPr>
          <a:xfrm>
            <a:off x="0" y="0"/>
            <a:ext cx="457200" cy="6857990"/>
          </a:xfrm>
          <a:prstGeom prst="flowChartProcess">
            <a:avLst/>
          </a:pr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03F0A4C-5EAA-424B-974A-2F279847AC11}"/>
              </a:ext>
            </a:extLst>
          </p:cNvPr>
          <p:cNvSpPr/>
          <p:nvPr userDrawn="1"/>
        </p:nvSpPr>
        <p:spPr>
          <a:xfrm>
            <a:off x="228600" y="765544"/>
            <a:ext cx="1052623" cy="106326"/>
          </a:xfrm>
          <a:prstGeom prst="rect">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990E7BAF-59F4-4AC2-9FA9-BCB2C9D9C883}"/>
              </a:ext>
            </a:extLst>
          </p:cNvPr>
          <p:cNvSpPr>
            <a:spLocks noGrp="1"/>
          </p:cNvSpPr>
          <p:nvPr>
            <p:ph type="title"/>
          </p:nvPr>
        </p:nvSpPr>
        <p:spPr>
          <a:xfrm>
            <a:off x="952500" y="1625766"/>
            <a:ext cx="5257800" cy="1325563"/>
          </a:xfrm>
        </p:spPr>
        <p:txBody>
          <a:bodyPr/>
          <a:lstStyle>
            <a:lvl1pPr>
              <a:defRPr>
                <a:solidFill>
                  <a:srgbClr val="62BB46"/>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pic>
        <p:nvPicPr>
          <p:cNvPr id="12" name="Picture 11" descr="Text&#10;&#10;Description automatically generated">
            <a:extLst>
              <a:ext uri="{FF2B5EF4-FFF2-40B4-BE49-F238E27FC236}">
                <a16:creationId xmlns:a16="http://schemas.microsoft.com/office/drawing/2014/main" id="{D15678C0-5B6F-4A69-9BED-DCBC3933E2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909" y="6219836"/>
            <a:ext cx="1554579" cy="442497"/>
          </a:xfrm>
          <a:prstGeom prst="rect">
            <a:avLst/>
          </a:prstGeom>
        </p:spPr>
      </p:pic>
    </p:spTree>
    <p:extLst>
      <p:ext uri="{BB962C8B-B14F-4D97-AF65-F5344CB8AC3E}">
        <p14:creationId xmlns:p14="http://schemas.microsoft.com/office/powerpoint/2010/main" val="1826891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0D16E-48CB-456A-A6B7-F386ED4DF9BF}"/>
              </a:ext>
            </a:extLst>
          </p:cNvPr>
          <p:cNvSpPr/>
          <p:nvPr/>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67EEE9CD-1C3A-4157-9A7E-28E4FDEF38EF}"/>
              </a:ext>
            </a:extLst>
          </p:cNvPr>
          <p:cNvSpPr>
            <a:spLocks noGrp="1"/>
          </p:cNvSpPr>
          <p:nvPr>
            <p:ph type="title"/>
          </p:nvPr>
        </p:nvSpPr>
        <p:spPr>
          <a:xfrm>
            <a:off x="1154369" y="81620"/>
            <a:ext cx="10515600" cy="1325563"/>
          </a:xfrm>
        </p:spPr>
        <p:txBody>
          <a:bodyPr>
            <a:normAutofit/>
          </a:bodyPr>
          <a:lstStyle>
            <a:lvl1pPr>
              <a:defRPr sz="3600">
                <a:solidFill>
                  <a:srgbClr val="0186C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3" name="Picture 12" descr="Background pattern&#10;&#10;Description automatically generated">
            <a:extLst>
              <a:ext uri="{FF2B5EF4-FFF2-40B4-BE49-F238E27FC236}">
                <a16:creationId xmlns:a16="http://schemas.microsoft.com/office/drawing/2014/main" id="{1B82B927-BB2B-4F3A-B253-6353C2889E0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034" t="12186" r="23456" b="78613"/>
          <a:stretch/>
        </p:blipFill>
        <p:spPr>
          <a:xfrm rot="5400000">
            <a:off x="-3113557" y="3113558"/>
            <a:ext cx="6858004" cy="630890"/>
          </a:xfrm>
          <a:prstGeom prst="rect">
            <a:avLst/>
          </a:prstGeom>
        </p:spPr>
      </p:pic>
      <p:sp>
        <p:nvSpPr>
          <p:cNvPr id="14" name="Flowchart: Document 9">
            <a:extLst>
              <a:ext uri="{FF2B5EF4-FFF2-40B4-BE49-F238E27FC236}">
                <a16:creationId xmlns:a16="http://schemas.microsoft.com/office/drawing/2014/main" id="{18826F2A-7D68-431E-ACA3-19114172FFEF}"/>
              </a:ext>
            </a:extLst>
          </p:cNvPr>
          <p:cNvSpPr/>
          <p:nvPr userDrawn="1"/>
        </p:nvSpPr>
        <p:spPr>
          <a:xfrm rot="5400000" flipH="1" flipV="1">
            <a:off x="-2964153" y="3151259"/>
            <a:ext cx="6858002" cy="55548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descr="Text&#10;&#10;Description automatically generated">
            <a:extLst>
              <a:ext uri="{FF2B5EF4-FFF2-40B4-BE49-F238E27FC236}">
                <a16:creationId xmlns:a16="http://schemas.microsoft.com/office/drawing/2014/main" id="{AB48461B-2C66-468E-9D9B-A77B3EA8AB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68916" y="6176963"/>
            <a:ext cx="1356360" cy="379425"/>
          </a:xfrm>
          <a:prstGeom prst="rect">
            <a:avLst/>
          </a:prstGeom>
        </p:spPr>
      </p:pic>
      <p:sp>
        <p:nvSpPr>
          <p:cNvPr id="16" name="TextBox 15">
            <a:extLst>
              <a:ext uri="{FF2B5EF4-FFF2-40B4-BE49-F238E27FC236}">
                <a16:creationId xmlns:a16="http://schemas.microsoft.com/office/drawing/2014/main" id="{520F02C1-E154-4563-87EF-C176B41BE249}"/>
              </a:ext>
            </a:extLst>
          </p:cNvPr>
          <p:cNvSpPr txBox="1"/>
          <p:nvPr userDrawn="1">
            <p:custDataLst>
              <p:tags r:id="rId1"/>
            </p:custDataLst>
          </p:nvPr>
        </p:nvSpPr>
        <p:spPr>
          <a:xfrm>
            <a:off x="7606352" y="6620778"/>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/StrongPeople</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Program. All rights reserved.</a:t>
            </a:r>
          </a:p>
        </p:txBody>
      </p:sp>
    </p:spTree>
    <p:extLst>
      <p:ext uri="{BB962C8B-B14F-4D97-AF65-F5344CB8AC3E}">
        <p14:creationId xmlns:p14="http://schemas.microsoft.com/office/powerpoint/2010/main" val="2060500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30AA5AE6-53EB-4DB4-A032-5736769FB4D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 t="13882" r="16" b="76635"/>
          <a:stretch/>
        </p:blipFill>
        <p:spPr>
          <a:xfrm flipV="1">
            <a:off x="-31476" y="731521"/>
            <a:ext cx="12252960" cy="650290"/>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10800000" flipH="1" flipV="1">
            <a:off x="-31476" y="-1"/>
            <a:ext cx="12252960" cy="132556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B70D16E-48CB-456A-A6B7-F386ED4DF9BF}"/>
              </a:ext>
            </a:extLst>
          </p:cNvPr>
          <p:cNvSpPr/>
          <p:nvPr/>
        </p:nvSpPr>
        <p:spPr>
          <a:xfrm>
            <a:off x="-33469" y="-10082"/>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047503D7-7387-4188-A647-B087C6DCEC88}"/>
              </a:ext>
            </a:extLst>
          </p:cNvPr>
          <p:cNvSpPr>
            <a:spLocks noGrp="1"/>
          </p:cNvSpPr>
          <p:nvPr>
            <p:ph type="title"/>
            <p:custDataLst>
              <p:tags r:id="rId1"/>
            </p:custDataLst>
          </p:nvPr>
        </p:nvSpPr>
        <p:spPr>
          <a:xfrm>
            <a:off x="672657" y="-2"/>
            <a:ext cx="10515600" cy="1325563"/>
          </a:xfrm>
        </p:spPr>
        <p:txBody>
          <a:bodyPr>
            <a:normAutofit/>
          </a:bodyPr>
          <a:lstStyle>
            <a:lvl1pPr>
              <a:defRPr sz="36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2" name="Picture 11" descr="Text&#10;&#10;Description automatically generated">
            <a:extLst>
              <a:ext uri="{FF2B5EF4-FFF2-40B4-BE49-F238E27FC236}">
                <a16:creationId xmlns:a16="http://schemas.microsoft.com/office/drawing/2014/main" id="{57F6BD01-98A5-45F8-8CEC-7C0826CDE4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68916" y="6176963"/>
            <a:ext cx="1356360" cy="379425"/>
          </a:xfrm>
          <a:prstGeom prst="rect">
            <a:avLst/>
          </a:prstGeom>
        </p:spPr>
      </p:pic>
      <p:sp>
        <p:nvSpPr>
          <p:cNvPr id="14" name="TextBox 13">
            <a:extLst>
              <a:ext uri="{FF2B5EF4-FFF2-40B4-BE49-F238E27FC236}">
                <a16:creationId xmlns:a16="http://schemas.microsoft.com/office/drawing/2014/main" id="{11DB827E-A47E-40E6-9BAA-1DDF0CC80D4F}"/>
              </a:ext>
            </a:extLst>
          </p:cNvPr>
          <p:cNvSpPr txBox="1"/>
          <p:nvPr userDrawn="1">
            <p:custDataLst>
              <p:tags r:id="rId2"/>
            </p:custDataLst>
          </p:nvPr>
        </p:nvSpPr>
        <p:spPr>
          <a:xfrm>
            <a:off x="7606352" y="6620778"/>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/StrongPeople</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Program. All rights reserved.</a:t>
            </a:r>
          </a:p>
        </p:txBody>
      </p:sp>
    </p:spTree>
    <p:extLst>
      <p:ext uri="{BB962C8B-B14F-4D97-AF65-F5344CB8AC3E}">
        <p14:creationId xmlns:p14="http://schemas.microsoft.com/office/powerpoint/2010/main" val="1710438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0D16E-48CB-456A-A6B7-F386ED4DF9BF}"/>
              </a:ext>
            </a:extLst>
          </p:cNvPr>
          <p:cNvSpPr/>
          <p:nvPr userDrawn="1"/>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0CCBD24F-1D95-481B-A6CE-6304BC4F31E3}"/>
              </a:ext>
            </a:extLst>
          </p:cNvPr>
          <p:cNvSpPr>
            <a:spLocks noGrp="1"/>
          </p:cNvSpPr>
          <p:nvPr>
            <p:ph type="title"/>
          </p:nvPr>
        </p:nvSpPr>
        <p:spPr>
          <a:xfrm>
            <a:off x="1154369" y="81620"/>
            <a:ext cx="10515600" cy="1325563"/>
          </a:xfrm>
        </p:spPr>
        <p:txBody>
          <a:bodyPr>
            <a:normAutofit/>
          </a:bodyPr>
          <a:lstStyle>
            <a:lvl1pPr>
              <a:defRPr sz="3600">
                <a:solidFill>
                  <a:srgbClr val="42B64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5" name="Picture 14" descr="Background pattern&#10;&#10;Description automatically generated">
            <a:extLst>
              <a:ext uri="{FF2B5EF4-FFF2-40B4-BE49-F238E27FC236}">
                <a16:creationId xmlns:a16="http://schemas.microsoft.com/office/drawing/2014/main" id="{F9FEE3B4-14F9-410D-BADF-8AFBE82D89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061" t="14258" r="23429" b="76541"/>
          <a:stretch/>
        </p:blipFill>
        <p:spPr>
          <a:xfrm rot="5400000">
            <a:off x="-3023125" y="3134819"/>
            <a:ext cx="6900533" cy="630890"/>
          </a:xfrm>
          <a:prstGeom prst="rect">
            <a:avLst/>
          </a:prstGeom>
        </p:spPr>
      </p:pic>
      <p:sp>
        <p:nvSpPr>
          <p:cNvPr id="16" name="Flowchart: Document 9">
            <a:extLst>
              <a:ext uri="{FF2B5EF4-FFF2-40B4-BE49-F238E27FC236}">
                <a16:creationId xmlns:a16="http://schemas.microsoft.com/office/drawing/2014/main" id="{6CF79723-E367-42F0-AA38-1F5E603BA164}"/>
              </a:ext>
            </a:extLst>
          </p:cNvPr>
          <p:cNvSpPr/>
          <p:nvPr userDrawn="1"/>
        </p:nvSpPr>
        <p:spPr>
          <a:xfrm rot="5400000" flipH="1" flipV="1">
            <a:off x="-3134817" y="3134818"/>
            <a:ext cx="6900532" cy="63089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56804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0D16E-48CB-456A-A6B7-F386ED4DF9BF}"/>
              </a:ext>
            </a:extLst>
          </p:cNvPr>
          <p:cNvSpPr/>
          <p:nvPr userDrawn="1"/>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0CCBD24F-1D95-481B-A6CE-6304BC4F31E3}"/>
              </a:ext>
            </a:extLst>
          </p:cNvPr>
          <p:cNvSpPr>
            <a:spLocks noGrp="1"/>
          </p:cNvSpPr>
          <p:nvPr>
            <p:ph type="title"/>
          </p:nvPr>
        </p:nvSpPr>
        <p:spPr>
          <a:xfrm>
            <a:off x="1154369" y="81620"/>
            <a:ext cx="10515600" cy="1325563"/>
          </a:xfrm>
        </p:spPr>
        <p:txBody>
          <a:bodyPr>
            <a:normAutofit/>
          </a:bodyPr>
          <a:lstStyle>
            <a:lvl1pPr>
              <a:defRPr sz="3600">
                <a:solidFill>
                  <a:srgbClr val="42B64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5" name="Picture 14" descr="Background pattern&#10;&#10;Description automatically generated">
            <a:extLst>
              <a:ext uri="{FF2B5EF4-FFF2-40B4-BE49-F238E27FC236}">
                <a16:creationId xmlns:a16="http://schemas.microsoft.com/office/drawing/2014/main" id="{F9FEE3B4-14F9-410D-BADF-8AFBE82D896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061" t="14258" r="23429" b="76541"/>
          <a:stretch/>
        </p:blipFill>
        <p:spPr>
          <a:xfrm rot="5400000">
            <a:off x="-3023125" y="3134819"/>
            <a:ext cx="6900533" cy="630890"/>
          </a:xfrm>
          <a:prstGeom prst="rect">
            <a:avLst/>
          </a:prstGeom>
        </p:spPr>
      </p:pic>
      <p:sp>
        <p:nvSpPr>
          <p:cNvPr id="16" name="Flowchart: Document 9">
            <a:extLst>
              <a:ext uri="{FF2B5EF4-FFF2-40B4-BE49-F238E27FC236}">
                <a16:creationId xmlns:a16="http://schemas.microsoft.com/office/drawing/2014/main" id="{6CF79723-E367-42F0-AA38-1F5E603BA164}"/>
              </a:ext>
            </a:extLst>
          </p:cNvPr>
          <p:cNvSpPr/>
          <p:nvPr userDrawn="1"/>
        </p:nvSpPr>
        <p:spPr>
          <a:xfrm rot="5400000" flipH="1" flipV="1">
            <a:off x="-3134817" y="3134818"/>
            <a:ext cx="6900532" cy="63089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descr="Text&#10;&#10;Description automatically generated">
            <a:extLst>
              <a:ext uri="{FF2B5EF4-FFF2-40B4-BE49-F238E27FC236}">
                <a16:creationId xmlns:a16="http://schemas.microsoft.com/office/drawing/2014/main" id="{95DBDD24-3C9C-4C99-BA1D-C6C88C459A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68916" y="6176963"/>
            <a:ext cx="1356360" cy="379425"/>
          </a:xfrm>
          <a:prstGeom prst="rect">
            <a:avLst/>
          </a:prstGeom>
        </p:spPr>
      </p:pic>
      <p:sp>
        <p:nvSpPr>
          <p:cNvPr id="18" name="TextBox 17">
            <a:extLst>
              <a:ext uri="{FF2B5EF4-FFF2-40B4-BE49-F238E27FC236}">
                <a16:creationId xmlns:a16="http://schemas.microsoft.com/office/drawing/2014/main" id="{E68F142B-E84E-4C00-8F4B-6CD95E638FDB}"/>
              </a:ext>
            </a:extLst>
          </p:cNvPr>
          <p:cNvSpPr txBox="1"/>
          <p:nvPr userDrawn="1">
            <p:custDataLst>
              <p:tags r:id="rId1"/>
            </p:custDataLst>
          </p:nvPr>
        </p:nvSpPr>
        <p:spPr>
          <a:xfrm>
            <a:off x="7606352" y="6620778"/>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/StrongPeople</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Program. All rights reserved.</a:t>
            </a:r>
          </a:p>
        </p:txBody>
      </p:sp>
    </p:spTree>
    <p:extLst>
      <p:ext uri="{BB962C8B-B14F-4D97-AF65-F5344CB8AC3E}">
        <p14:creationId xmlns:p14="http://schemas.microsoft.com/office/powerpoint/2010/main" val="13546286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0D16E-48CB-456A-A6B7-F386ED4DF9BF}"/>
              </a:ext>
            </a:extLst>
          </p:cNvPr>
          <p:cNvSpPr/>
          <p:nvPr/>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67EEE9CD-1C3A-4157-9A7E-28E4FDEF38EF}"/>
              </a:ext>
            </a:extLst>
          </p:cNvPr>
          <p:cNvSpPr>
            <a:spLocks noGrp="1"/>
          </p:cNvSpPr>
          <p:nvPr>
            <p:ph type="title"/>
          </p:nvPr>
        </p:nvSpPr>
        <p:spPr>
          <a:xfrm>
            <a:off x="1154369" y="81620"/>
            <a:ext cx="10515600" cy="1325563"/>
          </a:xfrm>
        </p:spPr>
        <p:txBody>
          <a:bodyPr>
            <a:normAutofit/>
          </a:bodyPr>
          <a:lstStyle>
            <a:lvl1pPr>
              <a:defRPr sz="3600">
                <a:solidFill>
                  <a:srgbClr val="0186C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3" name="Picture 12" descr="Background pattern&#10;&#10;Description automatically generated">
            <a:extLst>
              <a:ext uri="{FF2B5EF4-FFF2-40B4-BE49-F238E27FC236}">
                <a16:creationId xmlns:a16="http://schemas.microsoft.com/office/drawing/2014/main" id="{1B82B927-BB2B-4F3A-B253-6353C2889E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034" t="12186" r="23456" b="78613"/>
          <a:stretch/>
        </p:blipFill>
        <p:spPr>
          <a:xfrm rot="5400000">
            <a:off x="-3113557" y="3113558"/>
            <a:ext cx="6858004" cy="630890"/>
          </a:xfrm>
          <a:prstGeom prst="rect">
            <a:avLst/>
          </a:prstGeom>
        </p:spPr>
      </p:pic>
      <p:sp>
        <p:nvSpPr>
          <p:cNvPr id="14" name="Flowchart: Document 9">
            <a:extLst>
              <a:ext uri="{FF2B5EF4-FFF2-40B4-BE49-F238E27FC236}">
                <a16:creationId xmlns:a16="http://schemas.microsoft.com/office/drawing/2014/main" id="{18826F2A-7D68-431E-ACA3-19114172FFEF}"/>
              </a:ext>
            </a:extLst>
          </p:cNvPr>
          <p:cNvSpPr/>
          <p:nvPr userDrawn="1"/>
        </p:nvSpPr>
        <p:spPr>
          <a:xfrm rot="5400000" flipH="1" flipV="1">
            <a:off x="-2964153" y="3151259"/>
            <a:ext cx="6858002" cy="55548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19773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0D16E-48CB-456A-A6B7-F386ED4DF9BF}"/>
              </a:ext>
            </a:extLst>
          </p:cNvPr>
          <p:cNvSpPr/>
          <p:nvPr/>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13B48DD3-12FD-489D-A746-94F6042C2CBF}"/>
              </a:ext>
            </a:extLst>
          </p:cNvPr>
          <p:cNvSpPr>
            <a:spLocks noGrp="1"/>
          </p:cNvSpPr>
          <p:nvPr>
            <p:ph type="title"/>
          </p:nvPr>
        </p:nvSpPr>
        <p:spPr>
          <a:xfrm>
            <a:off x="1154369" y="81620"/>
            <a:ext cx="10515600" cy="1325563"/>
          </a:xfrm>
        </p:spPr>
        <p:txBody>
          <a:bodyPr>
            <a:normAutofit/>
          </a:bodyPr>
          <a:lstStyle>
            <a:lvl1pPr>
              <a:defRPr sz="3600">
                <a:solidFill>
                  <a:srgbClr val="42B64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3" name="Picture 12" descr="Background pattern&#10;&#10;Description automatically generated">
            <a:extLst>
              <a:ext uri="{FF2B5EF4-FFF2-40B4-BE49-F238E27FC236}">
                <a16:creationId xmlns:a16="http://schemas.microsoft.com/office/drawing/2014/main" id="{20F4A1CE-BDAF-4D2B-B07C-7CDEA33034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034" t="12186" r="23456" b="78613"/>
          <a:stretch/>
        </p:blipFill>
        <p:spPr>
          <a:xfrm rot="5400000">
            <a:off x="-3113557" y="3113558"/>
            <a:ext cx="6858004" cy="630890"/>
          </a:xfrm>
          <a:prstGeom prst="rect">
            <a:avLst/>
          </a:prstGeom>
        </p:spPr>
      </p:pic>
      <p:sp>
        <p:nvSpPr>
          <p:cNvPr id="14" name="Flowchart: Document 9">
            <a:extLst>
              <a:ext uri="{FF2B5EF4-FFF2-40B4-BE49-F238E27FC236}">
                <a16:creationId xmlns:a16="http://schemas.microsoft.com/office/drawing/2014/main" id="{46721A55-85B8-4559-A091-7867993B71AF}"/>
              </a:ext>
            </a:extLst>
          </p:cNvPr>
          <p:cNvSpPr/>
          <p:nvPr userDrawn="1"/>
        </p:nvSpPr>
        <p:spPr>
          <a:xfrm rot="5400000" flipH="1" flipV="1">
            <a:off x="-2964153" y="3151259"/>
            <a:ext cx="6858002" cy="55548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6577972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0D16E-48CB-456A-A6B7-F386ED4DF9BF}"/>
              </a:ext>
            </a:extLst>
          </p:cNvPr>
          <p:cNvSpPr/>
          <p:nvPr/>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itle 1">
            <a:extLst>
              <a:ext uri="{FF2B5EF4-FFF2-40B4-BE49-F238E27FC236}">
                <a16:creationId xmlns:a16="http://schemas.microsoft.com/office/drawing/2014/main" id="{13B48DD3-12FD-489D-A746-94F6042C2CBF}"/>
              </a:ext>
            </a:extLst>
          </p:cNvPr>
          <p:cNvSpPr>
            <a:spLocks noGrp="1"/>
          </p:cNvSpPr>
          <p:nvPr>
            <p:ph type="title"/>
          </p:nvPr>
        </p:nvSpPr>
        <p:spPr>
          <a:xfrm>
            <a:off x="1154369" y="81620"/>
            <a:ext cx="10515600" cy="1325563"/>
          </a:xfrm>
        </p:spPr>
        <p:txBody>
          <a:bodyPr>
            <a:normAutofit/>
          </a:bodyPr>
          <a:lstStyle>
            <a:lvl1pPr>
              <a:defRPr sz="3600">
                <a:solidFill>
                  <a:srgbClr val="42B64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3" name="Picture 12" descr="Background pattern&#10;&#10;Description automatically generated">
            <a:extLst>
              <a:ext uri="{FF2B5EF4-FFF2-40B4-BE49-F238E27FC236}">
                <a16:creationId xmlns:a16="http://schemas.microsoft.com/office/drawing/2014/main" id="{20F4A1CE-BDAF-4D2B-B07C-7CDEA33034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034" t="12186" r="23456" b="78613"/>
          <a:stretch/>
        </p:blipFill>
        <p:spPr>
          <a:xfrm rot="5400000">
            <a:off x="-3113557" y="3113558"/>
            <a:ext cx="6858004" cy="630890"/>
          </a:xfrm>
          <a:prstGeom prst="rect">
            <a:avLst/>
          </a:prstGeom>
        </p:spPr>
      </p:pic>
      <p:sp>
        <p:nvSpPr>
          <p:cNvPr id="14" name="Flowchart: Document 9">
            <a:extLst>
              <a:ext uri="{FF2B5EF4-FFF2-40B4-BE49-F238E27FC236}">
                <a16:creationId xmlns:a16="http://schemas.microsoft.com/office/drawing/2014/main" id="{46721A55-85B8-4559-A091-7867993B71AF}"/>
              </a:ext>
            </a:extLst>
          </p:cNvPr>
          <p:cNvSpPr/>
          <p:nvPr userDrawn="1"/>
        </p:nvSpPr>
        <p:spPr>
          <a:xfrm rot="5400000" flipH="1" flipV="1">
            <a:off x="-2964153" y="3151259"/>
            <a:ext cx="6858002" cy="55548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5" name="Picture 14" descr="Text&#10;&#10;Description automatically generated">
            <a:extLst>
              <a:ext uri="{FF2B5EF4-FFF2-40B4-BE49-F238E27FC236}">
                <a16:creationId xmlns:a16="http://schemas.microsoft.com/office/drawing/2014/main" id="{BACEEF0A-6D6F-4BF7-BA99-73D89D09C9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68916" y="6176963"/>
            <a:ext cx="1356360" cy="379425"/>
          </a:xfrm>
          <a:prstGeom prst="rect">
            <a:avLst/>
          </a:prstGeom>
        </p:spPr>
      </p:pic>
      <p:sp>
        <p:nvSpPr>
          <p:cNvPr id="16" name="TextBox 15">
            <a:extLst>
              <a:ext uri="{FF2B5EF4-FFF2-40B4-BE49-F238E27FC236}">
                <a16:creationId xmlns:a16="http://schemas.microsoft.com/office/drawing/2014/main" id="{5BA5B7B0-6DF3-4896-9B37-9B74721A80A2}"/>
              </a:ext>
            </a:extLst>
          </p:cNvPr>
          <p:cNvSpPr txBox="1"/>
          <p:nvPr userDrawn="1">
            <p:custDataLst>
              <p:tags r:id="rId1"/>
            </p:custDataLst>
          </p:nvPr>
        </p:nvSpPr>
        <p:spPr>
          <a:xfrm>
            <a:off x="7606352" y="6620778"/>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/StrongPeople</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Program. All rights reserved.</a:t>
            </a:r>
          </a:p>
        </p:txBody>
      </p:sp>
    </p:spTree>
    <p:extLst>
      <p:ext uri="{BB962C8B-B14F-4D97-AF65-F5344CB8AC3E}">
        <p14:creationId xmlns:p14="http://schemas.microsoft.com/office/powerpoint/2010/main" val="3581823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8A3C71EE-CD3D-4567-97DB-EA551F06F87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7583" r="28132"/>
          <a:stretch/>
        </p:blipFill>
        <p:spPr>
          <a:xfrm>
            <a:off x="4354416" y="4952"/>
            <a:ext cx="7837584" cy="6853048"/>
          </a:xfrm>
          <a:prstGeom prst="rect">
            <a:avLst/>
          </a:prstGeom>
        </p:spPr>
      </p:pic>
      <p:sp>
        <p:nvSpPr>
          <p:cNvPr id="3" name="Date Placeholder 2">
            <a:extLst>
              <a:ext uri="{FF2B5EF4-FFF2-40B4-BE49-F238E27FC236}">
                <a16:creationId xmlns:a16="http://schemas.microsoft.com/office/drawing/2014/main" id="{A5CE7B88-04C5-4416-94AF-5D683D020293}"/>
              </a:ext>
            </a:extLst>
          </p:cNvPr>
          <p:cNvSpPr>
            <a:spLocks noGrp="1"/>
          </p:cNvSpPr>
          <p:nvPr>
            <p:ph type="dt" sz="half" idx="10"/>
            <p:custDataLst>
              <p:tags r:id="rId1"/>
            </p:custDataLst>
          </p:nvPr>
        </p:nvSpPr>
        <p:spPr/>
        <p:txBody>
          <a:bodyPr/>
          <a:lstStyle/>
          <a:p>
            <a:fld id="{502DE4BA-7864-47E2-9E93-A9E328D38E4F}" type="datetimeFigureOut">
              <a:rPr lang="en-US" smtClean="0"/>
              <a:t>8/12/2025</a:t>
            </a:fld>
            <a:endParaRPr lang="en-US" dirty="0"/>
          </a:p>
        </p:txBody>
      </p:sp>
      <p:sp>
        <p:nvSpPr>
          <p:cNvPr id="4" name="Footer Placeholder 3">
            <a:extLst>
              <a:ext uri="{FF2B5EF4-FFF2-40B4-BE49-F238E27FC236}">
                <a16:creationId xmlns:a16="http://schemas.microsoft.com/office/drawing/2014/main" id="{AFDA21C4-3283-4E54-AF35-DC720490FB91}"/>
              </a:ext>
            </a:extLst>
          </p:cNvPr>
          <p:cNvSpPr>
            <a:spLocks noGrp="1"/>
          </p:cNvSpPr>
          <p:nvPr>
            <p:ph type="ftr" sz="quarter" idx="11"/>
            <p:custDataLst>
              <p:tags r:id="rId2"/>
            </p:custDataLst>
          </p:nvPr>
        </p:nvSpPr>
        <p:spPr/>
        <p:txBody>
          <a:bodyPr/>
          <a:lstStyle/>
          <a:p>
            <a:endParaRPr lang="en-US" dirty="0"/>
          </a:p>
        </p:txBody>
      </p:sp>
      <p:sp>
        <p:nvSpPr>
          <p:cNvPr id="7" name="Rectangle 6">
            <a:extLst>
              <a:ext uri="{FF2B5EF4-FFF2-40B4-BE49-F238E27FC236}">
                <a16:creationId xmlns:a16="http://schemas.microsoft.com/office/drawing/2014/main" id="{CFCCA103-97DE-4DD2-954C-330AA37914EE}"/>
              </a:ext>
            </a:extLst>
          </p:cNvPr>
          <p:cNvSpPr/>
          <p:nvPr>
            <p:custDataLst>
              <p:tags r:id="rId3"/>
            </p:custDataLst>
          </p:nvPr>
        </p:nvSpPr>
        <p:spPr>
          <a:xfrm>
            <a:off x="-1" y="0"/>
            <a:ext cx="8153401" cy="6857990"/>
          </a:xfrm>
          <a:prstGeom prst="rect">
            <a:avLst/>
          </a:prstGeom>
          <a:gradFill flip="none" rotWithShape="1">
            <a:gsLst>
              <a:gs pos="67000">
                <a:srgbClr val="F7FAFD">
                  <a:lumMod val="0"/>
                  <a:lumOff val="100000"/>
                  <a:alpha val="96000"/>
                </a:srgbClr>
              </a:gs>
              <a:gs pos="100000">
                <a:schemeClr val="accent1">
                  <a:lumMod val="5000"/>
                  <a:lumOff val="95000"/>
                  <a:alpha val="0"/>
                </a:schemeClr>
              </a:gs>
              <a:gs pos="38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lowchart: Process 7">
            <a:extLst>
              <a:ext uri="{FF2B5EF4-FFF2-40B4-BE49-F238E27FC236}">
                <a16:creationId xmlns:a16="http://schemas.microsoft.com/office/drawing/2014/main" id="{69F5FC96-7AC0-45ED-B928-1EE0C1C521E3}"/>
              </a:ext>
            </a:extLst>
          </p:cNvPr>
          <p:cNvSpPr/>
          <p:nvPr>
            <p:custDataLst>
              <p:tags r:id="rId4"/>
            </p:custDataLst>
          </p:nvPr>
        </p:nvSpPr>
        <p:spPr>
          <a:xfrm>
            <a:off x="0" y="0"/>
            <a:ext cx="457200" cy="6857990"/>
          </a:xfrm>
          <a:prstGeom prst="flowChartProcess">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403F0A4C-5EAA-424B-974A-2F279847AC11}"/>
              </a:ext>
            </a:extLst>
          </p:cNvPr>
          <p:cNvSpPr/>
          <p:nvPr>
            <p:custDataLst>
              <p:tags r:id="rId5"/>
            </p:custDataLst>
          </p:nvPr>
        </p:nvSpPr>
        <p:spPr>
          <a:xfrm>
            <a:off x="228600" y="765544"/>
            <a:ext cx="1052623" cy="10632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23A81985-6DB1-4C21-82D8-1ED7563089FA}"/>
              </a:ext>
            </a:extLst>
          </p:cNvPr>
          <p:cNvSpPr>
            <a:spLocks noGrp="1"/>
          </p:cNvSpPr>
          <p:nvPr>
            <p:ph type="title"/>
          </p:nvPr>
        </p:nvSpPr>
        <p:spPr>
          <a:xfrm>
            <a:off x="1028700" y="2423454"/>
            <a:ext cx="5257800" cy="1325563"/>
          </a:xfrm>
        </p:spPr>
        <p:txBody>
          <a:bodyPr>
            <a:noAutofit/>
          </a:bodyPr>
          <a:lstStyle>
            <a:lvl1pPr>
              <a:defRPr sz="5400">
                <a:solidFill>
                  <a:srgbClr val="0088BB"/>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368ACF24-447F-43ED-9EA5-783A18FD030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73016" y="6144925"/>
            <a:ext cx="1356360" cy="379425"/>
          </a:xfrm>
          <a:prstGeom prst="rect">
            <a:avLst/>
          </a:prstGeom>
        </p:spPr>
      </p:pic>
      <p:sp>
        <p:nvSpPr>
          <p:cNvPr id="15" name="TextBox 14">
            <a:extLst>
              <a:ext uri="{FF2B5EF4-FFF2-40B4-BE49-F238E27FC236}">
                <a16:creationId xmlns:a16="http://schemas.microsoft.com/office/drawing/2014/main" id="{D8F70C18-D83E-4546-B151-42BA3E529D50}"/>
              </a:ext>
            </a:extLst>
          </p:cNvPr>
          <p:cNvSpPr txBox="1"/>
          <p:nvPr userDrawn="1">
            <p:custDataLst>
              <p:tags r:id="rId6"/>
            </p:custDataLst>
          </p:nvPr>
        </p:nvSpPr>
        <p:spPr>
          <a:xfrm>
            <a:off x="648877" y="6600550"/>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/StrongPeople</a:t>
            </a:r>
            <a:r>
              <a:rPr kumimoji="0" lang="en-US" sz="700" b="0" i="0" u="none" strike="noStrike" kern="1200" cap="none" spc="0" normalizeH="0" baseline="3000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TM</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ea typeface="Open Sans Light" panose="020B0306030504020204" pitchFamily="34" charset="0"/>
                <a:cs typeface="Arial" panose="020B0604020202020204" pitchFamily="34" charset="0"/>
              </a:rPr>
              <a:t> Program. All rights reserved.</a:t>
            </a:r>
          </a:p>
        </p:txBody>
      </p:sp>
    </p:spTree>
    <p:extLst>
      <p:ext uri="{BB962C8B-B14F-4D97-AF65-F5344CB8AC3E}">
        <p14:creationId xmlns:p14="http://schemas.microsoft.com/office/powerpoint/2010/main" val="30846177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2938BD1-4BCC-42BD-ACD9-A3405E763328}"/>
              </a:ext>
            </a:extLst>
          </p:cNvPr>
          <p:cNvGrpSpPr/>
          <p:nvPr userDrawn="1"/>
        </p:nvGrpSpPr>
        <p:grpSpPr>
          <a:xfrm>
            <a:off x="1" y="-42532"/>
            <a:ext cx="893003" cy="6943063"/>
            <a:chOff x="0" y="1"/>
            <a:chExt cx="893003" cy="6943063"/>
          </a:xfrm>
        </p:grpSpPr>
        <p:pic>
          <p:nvPicPr>
            <p:cNvPr id="8" name="Picture 7" descr="A picture containing calendar&#10;&#10;Description automatically generated">
              <a:extLst>
                <a:ext uri="{FF2B5EF4-FFF2-40B4-BE49-F238E27FC236}">
                  <a16:creationId xmlns:a16="http://schemas.microsoft.com/office/drawing/2014/main" id="{4DA91060-0DEB-4567-A2BC-1D3D29B1B492}"/>
                </a:ext>
              </a:extLst>
            </p:cNvPr>
            <p:cNvPicPr>
              <a:picLocks noChangeAspect="1"/>
            </p:cNvPicPr>
            <p:nvPr/>
          </p:nvPicPr>
          <p:blipFill rotWithShape="1">
            <a:blip r:embed="rId2">
              <a:extLst>
                <a:ext uri="{28A0092B-C50C-407E-A947-70E740481C1C}">
                  <a14:useLocalDpi xmlns:a14="http://schemas.microsoft.com/office/drawing/2010/main" val="0"/>
                </a:ext>
              </a:extLst>
            </a:blip>
            <a:srcRect l="86" t="81410" r="19208" b="2607"/>
            <a:stretch/>
          </p:blipFill>
          <p:spPr>
            <a:xfrm rot="16200000">
              <a:off x="-3184451" y="3184452"/>
              <a:ext cx="6943063" cy="574161"/>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5400000" flipH="1" flipV="1">
              <a:off x="-2913455" y="3136605"/>
              <a:ext cx="6943062" cy="6698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2CFDA9C8-9340-4179-B046-C8BEE8E8532C}"/>
              </a:ext>
            </a:extLst>
          </p:cNvPr>
          <p:cNvSpPr>
            <a:spLocks noGrp="1"/>
          </p:cNvSpPr>
          <p:nvPr userDrawn="1">
            <p:ph type="title"/>
          </p:nvPr>
        </p:nvSpPr>
        <p:spPr>
          <a:xfrm>
            <a:off x="783397" y="53712"/>
            <a:ext cx="10515600" cy="1325563"/>
          </a:xfrm>
        </p:spPr>
        <p:txBody>
          <a:bodyPr/>
          <a:lstStyle>
            <a:lvl1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BB70D16E-48CB-456A-A6B7-F386ED4DF9BF}"/>
              </a:ext>
            </a:extLst>
          </p:cNvPr>
          <p:cNvSpPr/>
          <p:nvPr userDrawn="1"/>
        </p:nvSpPr>
        <p:spPr>
          <a:xfrm>
            <a:off x="11377128" y="1"/>
            <a:ext cx="814873" cy="163238"/>
          </a:xfrm>
          <a:prstGeom prst="rect">
            <a:avLst/>
          </a:pr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descr="Text&#10;&#10;Description automatically generated">
            <a:extLst>
              <a:ext uri="{FF2B5EF4-FFF2-40B4-BE49-F238E27FC236}">
                <a16:creationId xmlns:a16="http://schemas.microsoft.com/office/drawing/2014/main" id="{3BFC2C04-3721-4D65-BC0B-3D2EF1E07E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7311" y="6187548"/>
            <a:ext cx="1554579" cy="442497"/>
          </a:xfrm>
          <a:prstGeom prst="rect">
            <a:avLst/>
          </a:prstGeom>
        </p:spPr>
      </p:pic>
    </p:spTree>
    <p:extLst>
      <p:ext uri="{BB962C8B-B14F-4D97-AF65-F5344CB8AC3E}">
        <p14:creationId xmlns:p14="http://schemas.microsoft.com/office/powerpoint/2010/main" val="1598701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A3E2E4-5F6A-4BD9-A360-9CE88D4AE1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3" t="46513" r="613" b="40495"/>
          <a:stretch/>
        </p:blipFill>
        <p:spPr>
          <a:xfrm rot="5400000">
            <a:off x="-2949501" y="3113557"/>
            <a:ext cx="6943066" cy="630890"/>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5400000" flipH="1" flipV="1">
            <a:off x="-3115337" y="3115338"/>
            <a:ext cx="6900532" cy="6698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CFDA9C8-9340-4179-B046-C8BEE8E8532C}"/>
              </a:ext>
            </a:extLst>
          </p:cNvPr>
          <p:cNvSpPr>
            <a:spLocks noGrp="1"/>
          </p:cNvSpPr>
          <p:nvPr userDrawn="1">
            <p:ph type="title"/>
          </p:nvPr>
        </p:nvSpPr>
        <p:spPr>
          <a:xfrm>
            <a:off x="1154369" y="81620"/>
            <a:ext cx="10515600" cy="1325563"/>
          </a:xfrm>
        </p:spPr>
        <p:txBody>
          <a:bodyPr>
            <a:normAutofit/>
          </a:bodyPr>
          <a:lstStyle>
            <a:lvl1pPr>
              <a:defRPr sz="3600">
                <a:solidFill>
                  <a:srgbClr val="0186C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
        <p:nvSpPr>
          <p:cNvPr id="11" name="Rectangle 10">
            <a:extLst>
              <a:ext uri="{FF2B5EF4-FFF2-40B4-BE49-F238E27FC236}">
                <a16:creationId xmlns:a16="http://schemas.microsoft.com/office/drawing/2014/main" id="{BB70D16E-48CB-456A-A6B7-F386ED4DF9BF}"/>
              </a:ext>
            </a:extLst>
          </p:cNvPr>
          <p:cNvSpPr/>
          <p:nvPr userDrawn="1"/>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Text&#10;&#10;Description automatically generated">
            <a:extLst>
              <a:ext uri="{FF2B5EF4-FFF2-40B4-BE49-F238E27FC236}">
                <a16:creationId xmlns:a16="http://schemas.microsoft.com/office/drawing/2014/main" id="{2A3994FA-C777-4834-BF5E-1F6BC561A3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8" name="TextBox 7">
            <a:extLst>
              <a:ext uri="{FF2B5EF4-FFF2-40B4-BE49-F238E27FC236}">
                <a16:creationId xmlns:a16="http://schemas.microsoft.com/office/drawing/2014/main" id="{3B46C2CB-DE4E-4CBA-98D1-604D91F9397F}"/>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Tree>
    <p:extLst>
      <p:ext uri="{BB962C8B-B14F-4D97-AF65-F5344CB8AC3E}">
        <p14:creationId xmlns:p14="http://schemas.microsoft.com/office/powerpoint/2010/main" val="411830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30AA5AE6-53EB-4DB4-A032-5736769FB4D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 t="13882" r="16" b="76635"/>
          <a:stretch/>
        </p:blipFill>
        <p:spPr>
          <a:xfrm flipV="1">
            <a:off x="-31476" y="731521"/>
            <a:ext cx="12252960" cy="650290"/>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10800000" flipH="1" flipV="1">
            <a:off x="-31476" y="-1"/>
            <a:ext cx="12252960" cy="132556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B70D16E-48CB-456A-A6B7-F386ED4DF9BF}"/>
              </a:ext>
            </a:extLst>
          </p:cNvPr>
          <p:cNvSpPr/>
          <p:nvPr/>
        </p:nvSpPr>
        <p:spPr>
          <a:xfrm>
            <a:off x="-33469" y="-10082"/>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Text&#10;&#10;Description automatically generated">
            <a:extLst>
              <a:ext uri="{FF2B5EF4-FFF2-40B4-BE49-F238E27FC236}">
                <a16:creationId xmlns:a16="http://schemas.microsoft.com/office/drawing/2014/main" id="{03E6022E-880B-4AAC-9839-C547825AC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7" name="TextBox 6">
            <a:extLst>
              <a:ext uri="{FF2B5EF4-FFF2-40B4-BE49-F238E27FC236}">
                <a16:creationId xmlns:a16="http://schemas.microsoft.com/office/drawing/2014/main" id="{965A581D-8D01-4CFF-B76B-DB1E88C927C2}"/>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8" name="Title 1">
            <a:extLst>
              <a:ext uri="{FF2B5EF4-FFF2-40B4-BE49-F238E27FC236}">
                <a16:creationId xmlns:a16="http://schemas.microsoft.com/office/drawing/2014/main" id="{047503D7-7387-4188-A647-B087C6DCEC88}"/>
              </a:ext>
            </a:extLst>
          </p:cNvPr>
          <p:cNvSpPr>
            <a:spLocks noGrp="1"/>
          </p:cNvSpPr>
          <p:nvPr>
            <p:ph type="title"/>
            <p:custDataLst>
              <p:tags r:id="rId2"/>
            </p:custDataLst>
          </p:nvPr>
        </p:nvSpPr>
        <p:spPr>
          <a:xfrm>
            <a:off x="672657" y="-2"/>
            <a:ext cx="10515600" cy="1325563"/>
          </a:xfrm>
        </p:spPr>
        <p:txBody>
          <a:bodyPr>
            <a:normAutofit/>
          </a:bodyPr>
          <a:lstStyle>
            <a:lvl1pPr>
              <a:defRPr sz="36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Tree>
    <p:extLst>
      <p:ext uri="{BB962C8B-B14F-4D97-AF65-F5344CB8AC3E}">
        <p14:creationId xmlns:p14="http://schemas.microsoft.com/office/powerpoint/2010/main" val="22444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0178F7-C37F-C445-7D2E-335D5D8BF8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3" t="46513" r="613" b="40495"/>
          <a:stretch/>
        </p:blipFill>
        <p:spPr>
          <a:xfrm rot="5400000">
            <a:off x="-2949501" y="3113557"/>
            <a:ext cx="6943066" cy="630890"/>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5400000" flipH="1" flipV="1">
            <a:off x="-3115337" y="3115338"/>
            <a:ext cx="6900532" cy="6698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B70D16E-48CB-456A-A6B7-F386ED4DF9BF}"/>
              </a:ext>
            </a:extLst>
          </p:cNvPr>
          <p:cNvSpPr/>
          <p:nvPr userDrawn="1"/>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Text&#10;&#10;Description automatically generated">
            <a:extLst>
              <a:ext uri="{FF2B5EF4-FFF2-40B4-BE49-F238E27FC236}">
                <a16:creationId xmlns:a16="http://schemas.microsoft.com/office/drawing/2014/main" id="{2A3994FA-C777-4834-BF5E-1F6BC561A3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7" name="TextBox 6">
            <a:extLst>
              <a:ext uri="{FF2B5EF4-FFF2-40B4-BE49-F238E27FC236}">
                <a16:creationId xmlns:a16="http://schemas.microsoft.com/office/drawing/2014/main" id="{B7C999FB-4234-4A62-8BE5-EBB355AAEED0}"/>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8" name="Title 1">
            <a:extLst>
              <a:ext uri="{FF2B5EF4-FFF2-40B4-BE49-F238E27FC236}">
                <a16:creationId xmlns:a16="http://schemas.microsoft.com/office/drawing/2014/main" id="{0CCBD24F-1D95-481B-A6CE-6304BC4F31E3}"/>
              </a:ext>
            </a:extLst>
          </p:cNvPr>
          <p:cNvSpPr>
            <a:spLocks noGrp="1"/>
          </p:cNvSpPr>
          <p:nvPr>
            <p:ph type="title"/>
          </p:nvPr>
        </p:nvSpPr>
        <p:spPr>
          <a:xfrm>
            <a:off x="1154369" y="81620"/>
            <a:ext cx="10515600" cy="1325563"/>
          </a:xfrm>
        </p:spPr>
        <p:txBody>
          <a:bodyPr>
            <a:normAutofit/>
          </a:bodyPr>
          <a:lstStyle>
            <a:lvl1pPr>
              <a:defRPr sz="3600">
                <a:solidFill>
                  <a:srgbClr val="42B64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Tree>
    <p:extLst>
      <p:ext uri="{BB962C8B-B14F-4D97-AF65-F5344CB8AC3E}">
        <p14:creationId xmlns:p14="http://schemas.microsoft.com/office/powerpoint/2010/main" val="41025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ED212-45D4-2597-7075-C464D4D67E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8768" b="48078"/>
          <a:stretch/>
        </p:blipFill>
        <p:spPr>
          <a:xfrm rot="5400000">
            <a:off x="-3112107" y="3113556"/>
            <a:ext cx="6858000" cy="630890"/>
          </a:xfrm>
          <a:prstGeom prst="rect">
            <a:avLst/>
          </a:prstGeom>
        </p:spPr>
      </p:pic>
      <p:sp>
        <p:nvSpPr>
          <p:cNvPr id="11" name="Rectangle 10">
            <a:extLst>
              <a:ext uri="{FF2B5EF4-FFF2-40B4-BE49-F238E27FC236}">
                <a16:creationId xmlns:a16="http://schemas.microsoft.com/office/drawing/2014/main" id="{BB70D16E-48CB-456A-A6B7-F386ED4DF9BF}"/>
              </a:ext>
            </a:extLst>
          </p:cNvPr>
          <p:cNvSpPr/>
          <p:nvPr/>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Text&#10;&#10;Description automatically generated">
            <a:extLst>
              <a:ext uri="{FF2B5EF4-FFF2-40B4-BE49-F238E27FC236}">
                <a16:creationId xmlns:a16="http://schemas.microsoft.com/office/drawing/2014/main" id="{193FB3D6-5A29-45DB-9D19-2A80FE36B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7" name="TextBox 6">
            <a:extLst>
              <a:ext uri="{FF2B5EF4-FFF2-40B4-BE49-F238E27FC236}">
                <a16:creationId xmlns:a16="http://schemas.microsoft.com/office/drawing/2014/main" id="{A7B20140-B4C7-4755-B679-9507FB19C322}"/>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8" name="Title 1">
            <a:extLst>
              <a:ext uri="{FF2B5EF4-FFF2-40B4-BE49-F238E27FC236}">
                <a16:creationId xmlns:a16="http://schemas.microsoft.com/office/drawing/2014/main" id="{67EEE9CD-1C3A-4157-9A7E-28E4FDEF38EF}"/>
              </a:ext>
            </a:extLst>
          </p:cNvPr>
          <p:cNvSpPr>
            <a:spLocks noGrp="1"/>
          </p:cNvSpPr>
          <p:nvPr>
            <p:ph type="title"/>
          </p:nvPr>
        </p:nvSpPr>
        <p:spPr>
          <a:xfrm>
            <a:off x="1154369" y="81620"/>
            <a:ext cx="10515600" cy="1325563"/>
          </a:xfrm>
        </p:spPr>
        <p:txBody>
          <a:bodyPr>
            <a:normAutofit/>
          </a:bodyPr>
          <a:lstStyle>
            <a:lvl1pPr>
              <a:defRPr sz="3600">
                <a:solidFill>
                  <a:srgbClr val="0186C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
        <p:nvSpPr>
          <p:cNvPr id="14" name="Flowchart: Document 9">
            <a:extLst>
              <a:ext uri="{FF2B5EF4-FFF2-40B4-BE49-F238E27FC236}">
                <a16:creationId xmlns:a16="http://schemas.microsoft.com/office/drawing/2014/main" id="{18826F2A-7D68-431E-ACA3-19114172FFEF}"/>
              </a:ext>
            </a:extLst>
          </p:cNvPr>
          <p:cNvSpPr/>
          <p:nvPr userDrawn="1"/>
        </p:nvSpPr>
        <p:spPr>
          <a:xfrm rot="5400000" flipH="1" flipV="1">
            <a:off x="-2906968" y="3094073"/>
            <a:ext cx="6858002" cy="6698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0088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1775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C3E0E-833B-F15D-BB06-12544BC113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8768" b="48078"/>
          <a:stretch/>
        </p:blipFill>
        <p:spPr>
          <a:xfrm rot="5400000">
            <a:off x="-3112107" y="3113556"/>
            <a:ext cx="6858000" cy="630890"/>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5400000" flipH="1" flipV="1">
            <a:off x="-2906968" y="3094073"/>
            <a:ext cx="6858002" cy="66985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B70D16E-48CB-456A-A6B7-F386ED4DF9BF}"/>
              </a:ext>
            </a:extLst>
          </p:cNvPr>
          <p:cNvSpPr/>
          <p:nvPr/>
        </p:nvSpPr>
        <p:spPr>
          <a:xfrm>
            <a:off x="11377128" y="1"/>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Text&#10;&#10;Description automatically generated">
            <a:extLst>
              <a:ext uri="{FF2B5EF4-FFF2-40B4-BE49-F238E27FC236}">
                <a16:creationId xmlns:a16="http://schemas.microsoft.com/office/drawing/2014/main" id="{193FB3D6-5A29-45DB-9D19-2A80FE36B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7" name="TextBox 6">
            <a:extLst>
              <a:ext uri="{FF2B5EF4-FFF2-40B4-BE49-F238E27FC236}">
                <a16:creationId xmlns:a16="http://schemas.microsoft.com/office/drawing/2014/main" id="{F26CDA83-3711-4530-81B0-E203A8D9DE93}"/>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8" name="Title 1">
            <a:extLst>
              <a:ext uri="{FF2B5EF4-FFF2-40B4-BE49-F238E27FC236}">
                <a16:creationId xmlns:a16="http://schemas.microsoft.com/office/drawing/2014/main" id="{13B48DD3-12FD-489D-A746-94F6042C2CBF}"/>
              </a:ext>
            </a:extLst>
          </p:cNvPr>
          <p:cNvSpPr>
            <a:spLocks noGrp="1"/>
          </p:cNvSpPr>
          <p:nvPr>
            <p:ph type="title"/>
          </p:nvPr>
        </p:nvSpPr>
        <p:spPr>
          <a:xfrm>
            <a:off x="1154369" y="81620"/>
            <a:ext cx="10515600" cy="1325563"/>
          </a:xfrm>
        </p:spPr>
        <p:txBody>
          <a:bodyPr>
            <a:normAutofit/>
          </a:bodyPr>
          <a:lstStyle>
            <a:lvl1pPr>
              <a:defRPr sz="3600">
                <a:solidFill>
                  <a:srgbClr val="42B649"/>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Tree>
    <p:extLst>
      <p:ext uri="{BB962C8B-B14F-4D97-AF65-F5344CB8AC3E}">
        <p14:creationId xmlns:p14="http://schemas.microsoft.com/office/powerpoint/2010/main" val="96735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E63C0-79EC-32A2-C6A7-D01FA6D457D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49" t="43067" r="-249" b="49343"/>
          <a:stretch/>
        </p:blipFill>
        <p:spPr>
          <a:xfrm>
            <a:off x="-30480" y="731521"/>
            <a:ext cx="12252960" cy="650290"/>
          </a:xfrm>
          <a:prstGeom prst="rect">
            <a:avLst/>
          </a:prstGeom>
        </p:spPr>
      </p:pic>
      <p:sp>
        <p:nvSpPr>
          <p:cNvPr id="9" name="Flowchart: Document 9">
            <a:extLst>
              <a:ext uri="{FF2B5EF4-FFF2-40B4-BE49-F238E27FC236}">
                <a16:creationId xmlns:a16="http://schemas.microsoft.com/office/drawing/2014/main" id="{D7CBA42F-99EF-43E2-A326-BB60692D5839}"/>
              </a:ext>
            </a:extLst>
          </p:cNvPr>
          <p:cNvSpPr/>
          <p:nvPr/>
        </p:nvSpPr>
        <p:spPr>
          <a:xfrm rot="10800000" flipH="1" flipV="1">
            <a:off x="-31476" y="-1"/>
            <a:ext cx="12223476" cy="132556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1357"/>
              <a:gd name="connsiteX1" fmla="*/ 21600 w 21600"/>
              <a:gd name="connsiteY1" fmla="*/ 0 h 21357"/>
              <a:gd name="connsiteX2" fmla="*/ 18427 w 21600"/>
              <a:gd name="connsiteY2" fmla="*/ 17575 h 21357"/>
              <a:gd name="connsiteX3" fmla="*/ 0 w 21600"/>
              <a:gd name="connsiteY3" fmla="*/ 20172 h 21357"/>
              <a:gd name="connsiteX4" fmla="*/ 0 w 21600"/>
              <a:gd name="connsiteY4" fmla="*/ 0 h 21357"/>
              <a:gd name="connsiteX0" fmla="*/ 0 w 18452"/>
              <a:gd name="connsiteY0" fmla="*/ 0 h 21357"/>
              <a:gd name="connsiteX1" fmla="*/ 18452 w 18452"/>
              <a:gd name="connsiteY1" fmla="*/ 51 h 21357"/>
              <a:gd name="connsiteX2" fmla="*/ 18427 w 18452"/>
              <a:gd name="connsiteY2" fmla="*/ 17575 h 21357"/>
              <a:gd name="connsiteX3" fmla="*/ 0 w 18452"/>
              <a:gd name="connsiteY3" fmla="*/ 20172 h 21357"/>
              <a:gd name="connsiteX4" fmla="*/ 0 w 18452"/>
              <a:gd name="connsiteY4" fmla="*/ 0 h 21357"/>
              <a:gd name="connsiteX0" fmla="*/ 0 w 18452"/>
              <a:gd name="connsiteY0" fmla="*/ 0 h 23002"/>
              <a:gd name="connsiteX1" fmla="*/ 18452 w 18452"/>
              <a:gd name="connsiteY1" fmla="*/ 51 h 23002"/>
              <a:gd name="connsiteX2" fmla="*/ 18427 w 18452"/>
              <a:gd name="connsiteY2" fmla="*/ 17575 h 23002"/>
              <a:gd name="connsiteX3" fmla="*/ 32 w 18452"/>
              <a:gd name="connsiteY3" fmla="*/ 22020 h 23002"/>
              <a:gd name="connsiteX4" fmla="*/ 0 w 18452"/>
              <a:gd name="connsiteY4" fmla="*/ 0 h 2300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3352"/>
              <a:gd name="connsiteX1" fmla="*/ 18452 w 18452"/>
              <a:gd name="connsiteY1" fmla="*/ 51 h 23352"/>
              <a:gd name="connsiteX2" fmla="*/ 18427 w 18452"/>
              <a:gd name="connsiteY2" fmla="*/ 17575 h 23352"/>
              <a:gd name="connsiteX3" fmla="*/ 32 w 18452"/>
              <a:gd name="connsiteY3" fmla="*/ 22020 h 23352"/>
              <a:gd name="connsiteX4" fmla="*/ 0 w 18452"/>
              <a:gd name="connsiteY4" fmla="*/ 0 h 23352"/>
              <a:gd name="connsiteX0" fmla="*/ 0 w 18452"/>
              <a:gd name="connsiteY0" fmla="*/ 0 h 22945"/>
              <a:gd name="connsiteX1" fmla="*/ 18452 w 18452"/>
              <a:gd name="connsiteY1" fmla="*/ 51 h 22945"/>
              <a:gd name="connsiteX2" fmla="*/ 18427 w 18452"/>
              <a:gd name="connsiteY2" fmla="*/ 17575 h 22945"/>
              <a:gd name="connsiteX3" fmla="*/ 32 w 18452"/>
              <a:gd name="connsiteY3" fmla="*/ 22020 h 22945"/>
              <a:gd name="connsiteX4" fmla="*/ 0 w 18452"/>
              <a:gd name="connsiteY4" fmla="*/ 0 h 22945"/>
              <a:gd name="connsiteX0" fmla="*/ 3 w 18455"/>
              <a:gd name="connsiteY0" fmla="*/ 0 h 22770"/>
              <a:gd name="connsiteX1" fmla="*/ 18455 w 18455"/>
              <a:gd name="connsiteY1" fmla="*/ 51 h 22770"/>
              <a:gd name="connsiteX2" fmla="*/ 18430 w 18455"/>
              <a:gd name="connsiteY2" fmla="*/ 17575 h 22770"/>
              <a:gd name="connsiteX3" fmla="*/ 3 w 18455"/>
              <a:gd name="connsiteY3" fmla="*/ 21835 h 22770"/>
              <a:gd name="connsiteX4" fmla="*/ 3 w 18455"/>
              <a:gd name="connsiteY4" fmla="*/ 0 h 22770"/>
              <a:gd name="connsiteX0" fmla="*/ 3 w 18455"/>
              <a:gd name="connsiteY0" fmla="*/ 0 h 22769"/>
              <a:gd name="connsiteX1" fmla="*/ 18455 w 18455"/>
              <a:gd name="connsiteY1" fmla="*/ 51 h 22769"/>
              <a:gd name="connsiteX2" fmla="*/ 18449 w 18455"/>
              <a:gd name="connsiteY2" fmla="*/ 17557 h 22769"/>
              <a:gd name="connsiteX3" fmla="*/ 3 w 18455"/>
              <a:gd name="connsiteY3" fmla="*/ 21835 h 22769"/>
              <a:gd name="connsiteX4" fmla="*/ 3 w 18455"/>
              <a:gd name="connsiteY4" fmla="*/ 0 h 22769"/>
              <a:gd name="connsiteX0" fmla="*/ 3 w 18455"/>
              <a:gd name="connsiteY0" fmla="*/ 0 h 23180"/>
              <a:gd name="connsiteX1" fmla="*/ 18455 w 18455"/>
              <a:gd name="connsiteY1" fmla="*/ 51 h 23180"/>
              <a:gd name="connsiteX2" fmla="*/ 18455 w 18455"/>
              <a:gd name="connsiteY2" fmla="*/ 22769 h 23180"/>
              <a:gd name="connsiteX3" fmla="*/ 3 w 18455"/>
              <a:gd name="connsiteY3" fmla="*/ 21835 h 23180"/>
              <a:gd name="connsiteX4" fmla="*/ 3 w 18455"/>
              <a:gd name="connsiteY4" fmla="*/ 0 h 23180"/>
              <a:gd name="connsiteX0" fmla="*/ 3 w 18455"/>
              <a:gd name="connsiteY0" fmla="*/ 0 h 22769"/>
              <a:gd name="connsiteX1" fmla="*/ 18455 w 18455"/>
              <a:gd name="connsiteY1" fmla="*/ 51 h 22769"/>
              <a:gd name="connsiteX2" fmla="*/ 18455 w 18455"/>
              <a:gd name="connsiteY2" fmla="*/ 22769 h 22769"/>
              <a:gd name="connsiteX3" fmla="*/ 3 w 18455"/>
              <a:gd name="connsiteY3" fmla="*/ 21835 h 22769"/>
              <a:gd name="connsiteX4" fmla="*/ 3 w 18455"/>
              <a:gd name="connsiteY4" fmla="*/ 0 h 22769"/>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804"/>
              <a:gd name="connsiteX1" fmla="*/ 18455 w 18455"/>
              <a:gd name="connsiteY1" fmla="*/ 51 h 22804"/>
              <a:gd name="connsiteX2" fmla="*/ 18455 w 18455"/>
              <a:gd name="connsiteY2" fmla="*/ 22769 h 22804"/>
              <a:gd name="connsiteX3" fmla="*/ 3 w 18455"/>
              <a:gd name="connsiteY3" fmla="*/ 21835 h 22804"/>
              <a:gd name="connsiteX4" fmla="*/ 3 w 18455"/>
              <a:gd name="connsiteY4" fmla="*/ 0 h 22804"/>
              <a:gd name="connsiteX0" fmla="*/ 3 w 18455"/>
              <a:gd name="connsiteY0" fmla="*/ 0 h 22794"/>
              <a:gd name="connsiteX1" fmla="*/ 18455 w 18455"/>
              <a:gd name="connsiteY1" fmla="*/ 51 h 22794"/>
              <a:gd name="connsiteX2" fmla="*/ 18455 w 18455"/>
              <a:gd name="connsiteY2" fmla="*/ 22769 h 22794"/>
              <a:gd name="connsiteX3" fmla="*/ 3 w 18455"/>
              <a:gd name="connsiteY3" fmla="*/ 21835 h 22794"/>
              <a:gd name="connsiteX4" fmla="*/ 3 w 18455"/>
              <a:gd name="connsiteY4" fmla="*/ 0 h 22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5" h="22794">
                <a:moveTo>
                  <a:pt x="3" y="0"/>
                </a:moveTo>
                <a:lnTo>
                  <a:pt x="18455" y="51"/>
                </a:lnTo>
                <a:lnTo>
                  <a:pt x="18455" y="22769"/>
                </a:lnTo>
                <a:cubicBezTo>
                  <a:pt x="9947" y="12012"/>
                  <a:pt x="5956" y="26509"/>
                  <a:pt x="3" y="21835"/>
                </a:cubicBezTo>
                <a:cubicBezTo>
                  <a:pt x="-8" y="14495"/>
                  <a:pt x="14" y="7340"/>
                  <a:pt x="3" y="0"/>
                </a:cubicBezTo>
                <a:close/>
              </a:path>
            </a:pathLst>
          </a:custGeom>
          <a:solidFill>
            <a:srgbClr val="62BB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BB70D16E-48CB-456A-A6B7-F386ED4DF9BF}"/>
              </a:ext>
            </a:extLst>
          </p:cNvPr>
          <p:cNvSpPr/>
          <p:nvPr/>
        </p:nvSpPr>
        <p:spPr>
          <a:xfrm>
            <a:off x="-33469" y="-10082"/>
            <a:ext cx="814873" cy="163238"/>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descr="Text&#10;&#10;Description automatically generated">
            <a:extLst>
              <a:ext uri="{FF2B5EF4-FFF2-40B4-BE49-F238E27FC236}">
                <a16:creationId xmlns:a16="http://schemas.microsoft.com/office/drawing/2014/main" id="{03E6022E-880B-4AAC-9839-C547825AC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441" y="6190489"/>
            <a:ext cx="1619635" cy="453073"/>
          </a:xfrm>
          <a:prstGeom prst="rect">
            <a:avLst/>
          </a:prstGeom>
        </p:spPr>
      </p:pic>
      <p:sp>
        <p:nvSpPr>
          <p:cNvPr id="7" name="TextBox 6">
            <a:extLst>
              <a:ext uri="{FF2B5EF4-FFF2-40B4-BE49-F238E27FC236}">
                <a16:creationId xmlns:a16="http://schemas.microsoft.com/office/drawing/2014/main" id="{965A581D-8D01-4CFF-B76B-DB1E88C927C2}"/>
              </a:ext>
            </a:extLst>
          </p:cNvPr>
          <p:cNvSpPr txBox="1"/>
          <p:nvPr userDrawn="1">
            <p:custDataLst>
              <p:tags r:id="rId1"/>
            </p:custDataLst>
          </p:nvPr>
        </p:nvSpPr>
        <p:spPr>
          <a:xfrm>
            <a:off x="7911152" y="6657945"/>
            <a:ext cx="4280848" cy="200055"/>
          </a:xfrm>
          <a:prstGeom prst="rect">
            <a:avLst/>
          </a:prstGeom>
          <a:noFill/>
        </p:spPr>
        <p:txBody>
          <a:bodyPr wrap="square" rtlCol="0">
            <a:spAutoFit/>
          </a:bodyPr>
          <a:lstStyle/>
          <a:p>
            <a:pPr marL="0" marR="0" lvl="0" indent="0" algn="l" defTabSz="914428"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2022 Rebecca Seguin-Fowler and the StrongWomen</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/StrongPeople</a:t>
            </a:r>
            <a:r>
              <a:rPr kumimoji="0" lang="en-US" sz="700" b="0" i="0" u="none" strike="noStrike" kern="1200" cap="none" spc="0" normalizeH="0" baseline="3000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TM</a:t>
            </a:r>
            <a:r>
              <a:rPr kumimoji="0" lang="en-US" sz="700" b="0" i="0" u="none" strike="noStrike" kern="1200" cap="none" spc="0" normalizeH="0" baseline="0" noProof="0" dirty="0">
                <a:ln>
                  <a:noFill/>
                </a:ln>
                <a:solidFill>
                  <a:schemeClr val="tx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 Program. All rights reserved.</a:t>
            </a:r>
          </a:p>
        </p:txBody>
      </p:sp>
      <p:sp>
        <p:nvSpPr>
          <p:cNvPr id="8" name="Title 1">
            <a:extLst>
              <a:ext uri="{FF2B5EF4-FFF2-40B4-BE49-F238E27FC236}">
                <a16:creationId xmlns:a16="http://schemas.microsoft.com/office/drawing/2014/main" id="{047503D7-7387-4188-A647-B087C6DCEC88}"/>
              </a:ext>
            </a:extLst>
          </p:cNvPr>
          <p:cNvSpPr>
            <a:spLocks noGrp="1"/>
          </p:cNvSpPr>
          <p:nvPr>
            <p:ph type="title"/>
            <p:custDataLst>
              <p:tags r:id="rId2"/>
            </p:custDataLst>
          </p:nvPr>
        </p:nvSpPr>
        <p:spPr>
          <a:xfrm>
            <a:off x="672657" y="-2"/>
            <a:ext cx="10515600" cy="1325563"/>
          </a:xfrm>
        </p:spPr>
        <p:txBody>
          <a:bodyPr>
            <a:normAutofit/>
          </a:bodyPr>
          <a:lstStyle>
            <a:lvl1pPr>
              <a:defRPr sz="36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Tree>
    <p:extLst>
      <p:ext uri="{BB962C8B-B14F-4D97-AF65-F5344CB8AC3E}">
        <p14:creationId xmlns:p14="http://schemas.microsoft.com/office/powerpoint/2010/main" val="166148457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9" Type="http://schemas.openxmlformats.org/officeDocument/2006/relationships/slideLayout" Target="../slideLayouts/slideLayout40.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50" Type="http://schemas.openxmlformats.org/officeDocument/2006/relationships/theme" Target="../theme/theme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41" Type="http://schemas.openxmlformats.org/officeDocument/2006/relationships/slideLayout" Target="../slideLayouts/slideLayout4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2E8D-AFDB-4285-B055-29FC89613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9F6692-5951-4794-A4F0-548E7CEA5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0E8AC-CF80-4571-8A90-B7ECD0F646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BD0A37-D9D5-43FA-833E-F58E9F9A6A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C7FB4C-C6C1-4D91-8A1D-486B6A51B6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6528AB-633D-43B7-9862-2026410EC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10C66-617C-4C3C-8331-2615D8FEF8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364931"/>
      </p:ext>
    </p:ext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2E8D-AFDB-4285-B055-29FC89613A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9F6692-5951-4794-A4F0-548E7CEA5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0E8AC-CF80-4571-8A90-B7ECD0F6469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D0A37-D9D5-43FA-833E-F58E9F9A6A7F}" type="datetimeFigureOut">
              <a:rPr lang="en-US" smtClean="0"/>
              <a:t>8/12/2025</a:t>
            </a:fld>
            <a:endParaRPr lang="en-US" dirty="0"/>
          </a:p>
        </p:txBody>
      </p:sp>
      <p:sp>
        <p:nvSpPr>
          <p:cNvPr id="5" name="Footer Placeholder 4">
            <a:extLst>
              <a:ext uri="{FF2B5EF4-FFF2-40B4-BE49-F238E27FC236}">
                <a16:creationId xmlns:a16="http://schemas.microsoft.com/office/drawing/2014/main" id="{8CC7FB4C-C6C1-4D91-8A1D-486B6A51B6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36528AB-633D-43B7-9862-2026410EC7C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10C66-617C-4C3C-8331-2615D8FEF8F3}" type="slidenum">
              <a:rPr lang="en-US" smtClean="0"/>
              <a:t>‹#›</a:t>
            </a:fld>
            <a:endParaRPr lang="en-US" dirty="0"/>
          </a:p>
        </p:txBody>
      </p:sp>
    </p:spTree>
    <p:extLst>
      <p:ext uri="{BB962C8B-B14F-4D97-AF65-F5344CB8AC3E}">
        <p14:creationId xmlns:p14="http://schemas.microsoft.com/office/powerpoint/2010/main" val="389437333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 id="2147483833" r:id="rId39"/>
    <p:sldLayoutId id="2147483834" r:id="rId40"/>
    <p:sldLayoutId id="2147483835" r:id="rId41"/>
    <p:sldLayoutId id="2147483836" r:id="rId42"/>
    <p:sldLayoutId id="2147483837" r:id="rId43"/>
    <p:sldLayoutId id="2147483838" r:id="rId44"/>
    <p:sldLayoutId id="2147483839" r:id="rId45"/>
    <p:sldLayoutId id="2147483840" r:id="rId46"/>
    <p:sldLayoutId id="2147483841" r:id="rId47"/>
    <p:sldLayoutId id="2147483842" r:id="rId48"/>
    <p:sldLayoutId id="2147483843" r:id="rId49"/>
  </p:sldLayoutIdLst>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34.jp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33.jp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36.jp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5.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80.xml"/><Relationship Id="rId7" Type="http://schemas.openxmlformats.org/officeDocument/2006/relationships/image" Target="../media/image38.jp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37.jp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81.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8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0.xml"/><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61.xml"/><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24.jpe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23.jpe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66.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67.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32.jp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31.jp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6EB6"/>
        </a:solidFill>
        <a:effectLst/>
      </p:bgPr>
    </p:bg>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9EED7435-838F-91C5-1783-58A3831607E1}"/>
              </a:ext>
            </a:extLst>
          </p:cNvPr>
          <p:cNvSpPr txBox="1">
            <a:spLocks noChangeArrowheads="1"/>
          </p:cNvSpPr>
          <p:nvPr>
            <p:custDataLst>
              <p:tags r:id="rId1"/>
            </p:custDataLst>
          </p:nvPr>
        </p:nvSpPr>
        <p:spPr bwMode="auto">
          <a:xfrm>
            <a:off x="2590800" y="5637198"/>
            <a:ext cx="89739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lang="en-US" altLang="x-none"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Home Environment Assessment</a:t>
            </a:r>
            <a:endParaRPr kumimoji="0" lang="en-US" altLang="x-none"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1D4E399A-97C8-B5E1-B378-194FD533579F}"/>
              </a:ext>
            </a:extLst>
          </p:cNvPr>
          <p:cNvSpPr/>
          <p:nvPr>
            <p:custDataLst>
              <p:tags r:id="rId2"/>
            </p:custDataLst>
          </p:nvPr>
        </p:nvSpPr>
        <p:spPr>
          <a:xfrm rot="16200000" flipV="1">
            <a:off x="2404474" y="6026592"/>
            <a:ext cx="714375" cy="45719"/>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92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Refrigerator Review</a:t>
            </a:r>
          </a:p>
        </p:txBody>
      </p:sp>
      <p:sp>
        <p:nvSpPr>
          <p:cNvPr id="6" name="Rectangle 3">
            <a:extLst>
              <a:ext uri="{FF2B5EF4-FFF2-40B4-BE49-F238E27FC236}">
                <a16:creationId xmlns:a16="http://schemas.microsoft.com/office/drawing/2014/main" id="{513CAF6B-F212-8656-DFB6-BF444AE67974}"/>
              </a:ext>
            </a:extLst>
          </p:cNvPr>
          <p:cNvSpPr txBox="1">
            <a:spLocks noChangeArrowheads="1"/>
          </p:cNvSpPr>
          <p:nvPr>
            <p:custDataLst>
              <p:tags r:id="rId1"/>
            </p:custDataLst>
          </p:nvPr>
        </p:nvSpPr>
        <p:spPr>
          <a:xfrm>
            <a:off x="410978" y="837058"/>
            <a:ext cx="10740836"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Try putting healthier foods in visible and easy-to-grab locations in your refrigerator, such as the front of the top shelf.</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p:txBody>
      </p:sp>
      <p:sp>
        <p:nvSpPr>
          <p:cNvPr id="9" name="Rectangle 3">
            <a:extLst>
              <a:ext uri="{FF2B5EF4-FFF2-40B4-BE49-F238E27FC236}">
                <a16:creationId xmlns:a16="http://schemas.microsoft.com/office/drawing/2014/main" id="{5DF047A2-0D23-657C-D80A-F57E152F56D8}"/>
              </a:ext>
            </a:extLst>
          </p:cNvPr>
          <p:cNvSpPr txBox="1">
            <a:spLocks noChangeArrowheads="1"/>
          </p:cNvSpPr>
          <p:nvPr>
            <p:custDataLst>
              <p:tags r:id="rId2"/>
            </p:custDataLst>
          </p:nvPr>
        </p:nvSpPr>
        <p:spPr>
          <a:xfrm>
            <a:off x="1781254" y="2020100"/>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Before</a:t>
            </a:r>
          </a:p>
        </p:txBody>
      </p:sp>
      <p:sp>
        <p:nvSpPr>
          <p:cNvPr id="10" name="Rectangle 3">
            <a:extLst>
              <a:ext uri="{FF2B5EF4-FFF2-40B4-BE49-F238E27FC236}">
                <a16:creationId xmlns:a16="http://schemas.microsoft.com/office/drawing/2014/main" id="{50B06EFA-37F5-3ED9-DBF9-DA18D9637034}"/>
              </a:ext>
            </a:extLst>
          </p:cNvPr>
          <p:cNvSpPr txBox="1">
            <a:spLocks noChangeArrowheads="1"/>
          </p:cNvSpPr>
          <p:nvPr>
            <p:custDataLst>
              <p:tags r:id="rId3"/>
            </p:custDataLst>
          </p:nvPr>
        </p:nvSpPr>
        <p:spPr>
          <a:xfrm>
            <a:off x="6324600" y="1986173"/>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After</a:t>
            </a:r>
          </a:p>
        </p:txBody>
      </p:sp>
      <p:pic>
        <p:nvPicPr>
          <p:cNvPr id="3" name="Picture 2">
            <a:extLst>
              <a:ext uri="{FF2B5EF4-FFF2-40B4-BE49-F238E27FC236}">
                <a16:creationId xmlns:a16="http://schemas.microsoft.com/office/drawing/2014/main" id="{75AF1EA1-5B1D-1A8D-2ACB-DD646D0850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2034" y="3237286"/>
            <a:ext cx="4400775" cy="2951109"/>
          </a:xfrm>
          <a:prstGeom prst="rect">
            <a:avLst/>
          </a:prstGeom>
        </p:spPr>
      </p:pic>
      <p:pic>
        <p:nvPicPr>
          <p:cNvPr id="4" name="Picture 3">
            <a:extLst>
              <a:ext uri="{FF2B5EF4-FFF2-40B4-BE49-F238E27FC236}">
                <a16:creationId xmlns:a16="http://schemas.microsoft.com/office/drawing/2014/main" id="{43746574-4379-CDCC-83FB-7C55BFF9AE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3237286"/>
            <a:ext cx="2085924" cy="2951109"/>
          </a:xfrm>
          <a:prstGeom prst="rect">
            <a:avLst/>
          </a:prstGeom>
        </p:spPr>
      </p:pic>
    </p:spTree>
    <p:extLst>
      <p:ext uri="{BB962C8B-B14F-4D97-AF65-F5344CB8AC3E}">
        <p14:creationId xmlns:p14="http://schemas.microsoft.com/office/powerpoint/2010/main" val="2676384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Cupboards as Cover-alls</a:t>
            </a:r>
          </a:p>
        </p:txBody>
      </p:sp>
      <p:sp>
        <p:nvSpPr>
          <p:cNvPr id="6" name="Rectangle 3">
            <a:extLst>
              <a:ext uri="{FF2B5EF4-FFF2-40B4-BE49-F238E27FC236}">
                <a16:creationId xmlns:a16="http://schemas.microsoft.com/office/drawing/2014/main" id="{513CAF6B-F212-8656-DFB6-BF444AE67974}"/>
              </a:ext>
            </a:extLst>
          </p:cNvPr>
          <p:cNvSpPr txBox="1">
            <a:spLocks noChangeArrowheads="1"/>
          </p:cNvSpPr>
          <p:nvPr>
            <p:custDataLst>
              <p:tags r:id="rId1"/>
            </p:custDataLst>
          </p:nvPr>
        </p:nvSpPr>
        <p:spPr>
          <a:xfrm>
            <a:off x="410978" y="837058"/>
            <a:ext cx="10740836"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Try keeping unhealthy foods farther away and in hard-to-reach places such as in your cupboards. </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p:txBody>
      </p:sp>
      <p:sp>
        <p:nvSpPr>
          <p:cNvPr id="9" name="Rectangle 3">
            <a:extLst>
              <a:ext uri="{FF2B5EF4-FFF2-40B4-BE49-F238E27FC236}">
                <a16:creationId xmlns:a16="http://schemas.microsoft.com/office/drawing/2014/main" id="{5DF047A2-0D23-657C-D80A-F57E152F56D8}"/>
              </a:ext>
            </a:extLst>
          </p:cNvPr>
          <p:cNvSpPr txBox="1">
            <a:spLocks noChangeArrowheads="1"/>
          </p:cNvSpPr>
          <p:nvPr>
            <p:custDataLst>
              <p:tags r:id="rId2"/>
            </p:custDataLst>
          </p:nvPr>
        </p:nvSpPr>
        <p:spPr>
          <a:xfrm>
            <a:off x="1781254" y="2020100"/>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Before</a:t>
            </a:r>
          </a:p>
        </p:txBody>
      </p:sp>
      <p:sp>
        <p:nvSpPr>
          <p:cNvPr id="10" name="Rectangle 3">
            <a:extLst>
              <a:ext uri="{FF2B5EF4-FFF2-40B4-BE49-F238E27FC236}">
                <a16:creationId xmlns:a16="http://schemas.microsoft.com/office/drawing/2014/main" id="{50B06EFA-37F5-3ED9-DBF9-DA18D9637034}"/>
              </a:ext>
            </a:extLst>
          </p:cNvPr>
          <p:cNvSpPr txBox="1">
            <a:spLocks noChangeArrowheads="1"/>
          </p:cNvSpPr>
          <p:nvPr>
            <p:custDataLst>
              <p:tags r:id="rId3"/>
            </p:custDataLst>
          </p:nvPr>
        </p:nvSpPr>
        <p:spPr>
          <a:xfrm>
            <a:off x="6324600" y="1986173"/>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After</a:t>
            </a:r>
          </a:p>
        </p:txBody>
      </p:sp>
      <p:pic>
        <p:nvPicPr>
          <p:cNvPr id="5" name="Picture 4">
            <a:extLst>
              <a:ext uri="{FF2B5EF4-FFF2-40B4-BE49-F238E27FC236}">
                <a16:creationId xmlns:a16="http://schemas.microsoft.com/office/drawing/2014/main" id="{C6D694D2-4EF5-6D1E-D190-1C9536F5A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3314185"/>
            <a:ext cx="2475857" cy="2743200"/>
          </a:xfrm>
          <a:prstGeom prst="rect">
            <a:avLst/>
          </a:prstGeom>
        </p:spPr>
      </p:pic>
      <p:pic>
        <p:nvPicPr>
          <p:cNvPr id="7" name="Picture 6">
            <a:extLst>
              <a:ext uri="{FF2B5EF4-FFF2-40B4-BE49-F238E27FC236}">
                <a16:creationId xmlns:a16="http://schemas.microsoft.com/office/drawing/2014/main" id="{E5E8DF2B-1C23-26AF-20D4-8A9BA13DDF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5954" y="3277742"/>
            <a:ext cx="2743200" cy="2743200"/>
          </a:xfrm>
          <a:prstGeom prst="rect">
            <a:avLst/>
          </a:prstGeom>
        </p:spPr>
      </p:pic>
    </p:spTree>
    <p:extLst>
      <p:ext uri="{BB962C8B-B14F-4D97-AF65-F5344CB8AC3E}">
        <p14:creationId xmlns:p14="http://schemas.microsoft.com/office/powerpoint/2010/main" val="125433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Healthy Food Inventory</a:t>
            </a:r>
          </a:p>
        </p:txBody>
      </p:sp>
      <p:sp>
        <p:nvSpPr>
          <p:cNvPr id="6" name="Rectangle 3">
            <a:extLst>
              <a:ext uri="{FF2B5EF4-FFF2-40B4-BE49-F238E27FC236}">
                <a16:creationId xmlns:a16="http://schemas.microsoft.com/office/drawing/2014/main" id="{513CAF6B-F212-8656-DFB6-BF444AE67974}"/>
              </a:ext>
            </a:extLst>
          </p:cNvPr>
          <p:cNvSpPr txBox="1">
            <a:spLocks noChangeArrowheads="1"/>
          </p:cNvSpPr>
          <p:nvPr>
            <p:custDataLst>
              <p:tags r:id="rId1"/>
            </p:custDataLst>
          </p:nvPr>
        </p:nvSpPr>
        <p:spPr>
          <a:xfrm>
            <a:off x="410978" y="837058"/>
            <a:ext cx="10740836"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0"/>
              </a:spcBef>
              <a:buClr>
                <a:srgbClr val="0088BB"/>
              </a:buClr>
              <a:defRPr/>
            </a:pPr>
            <a:r>
              <a:rPr lang="en-US" dirty="0">
                <a:latin typeface="Arial Nova" panose="020B0504020202020204" pitchFamily="34" charset="0"/>
              </a:rPr>
              <a:t>Trying keeping FEWER unhealthy foods and MORE healthy foods in your pantry and refrigerator to encourage selection of healthier options. </a:t>
            </a:r>
          </a:p>
          <a:p>
            <a:pPr marL="628650" lvl="1" indent="-457200" defTabSz="857250">
              <a:lnSpc>
                <a:spcPct val="100000"/>
              </a:lnSpc>
              <a:spcBef>
                <a:spcPts val="1200"/>
              </a:spcBef>
              <a:buClr>
                <a:srgbClr val="0088BB"/>
              </a:buClr>
              <a:defRPr/>
            </a:pPr>
            <a:r>
              <a:rPr lang="en-US" dirty="0">
                <a:latin typeface="Arial Nova" panose="020B0504020202020204" pitchFamily="34" charset="0"/>
              </a:rPr>
              <a:t>Make a shopping list of healthy foods to stock to remind you of what to buy.</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p:txBody>
      </p:sp>
      <p:sp>
        <p:nvSpPr>
          <p:cNvPr id="9" name="Rectangle 3">
            <a:extLst>
              <a:ext uri="{FF2B5EF4-FFF2-40B4-BE49-F238E27FC236}">
                <a16:creationId xmlns:a16="http://schemas.microsoft.com/office/drawing/2014/main" id="{5DF047A2-0D23-657C-D80A-F57E152F56D8}"/>
              </a:ext>
            </a:extLst>
          </p:cNvPr>
          <p:cNvSpPr txBox="1">
            <a:spLocks noChangeArrowheads="1"/>
          </p:cNvSpPr>
          <p:nvPr>
            <p:custDataLst>
              <p:tags r:id="rId2"/>
            </p:custDataLst>
          </p:nvPr>
        </p:nvSpPr>
        <p:spPr>
          <a:xfrm>
            <a:off x="1705054" y="2668315"/>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Before</a:t>
            </a:r>
          </a:p>
        </p:txBody>
      </p:sp>
      <p:sp>
        <p:nvSpPr>
          <p:cNvPr id="10" name="Rectangle 3">
            <a:extLst>
              <a:ext uri="{FF2B5EF4-FFF2-40B4-BE49-F238E27FC236}">
                <a16:creationId xmlns:a16="http://schemas.microsoft.com/office/drawing/2014/main" id="{50B06EFA-37F5-3ED9-DBF9-DA18D9637034}"/>
              </a:ext>
            </a:extLst>
          </p:cNvPr>
          <p:cNvSpPr txBox="1">
            <a:spLocks noChangeArrowheads="1"/>
          </p:cNvSpPr>
          <p:nvPr>
            <p:custDataLst>
              <p:tags r:id="rId3"/>
            </p:custDataLst>
          </p:nvPr>
        </p:nvSpPr>
        <p:spPr>
          <a:xfrm>
            <a:off x="6309046" y="2748633"/>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After</a:t>
            </a:r>
          </a:p>
        </p:txBody>
      </p:sp>
      <p:pic>
        <p:nvPicPr>
          <p:cNvPr id="3" name="Picture 2">
            <a:extLst>
              <a:ext uri="{FF2B5EF4-FFF2-40B4-BE49-F238E27FC236}">
                <a16:creationId xmlns:a16="http://schemas.microsoft.com/office/drawing/2014/main" id="{9231BB46-7326-580E-3D15-EBD1CE606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600" y="3886200"/>
            <a:ext cx="3596946" cy="2743200"/>
          </a:xfrm>
          <a:prstGeom prst="rect">
            <a:avLst/>
          </a:prstGeom>
        </p:spPr>
      </p:pic>
      <p:pic>
        <p:nvPicPr>
          <p:cNvPr id="4" name="Picture 3">
            <a:extLst>
              <a:ext uri="{FF2B5EF4-FFF2-40B4-BE49-F238E27FC236}">
                <a16:creationId xmlns:a16="http://schemas.microsoft.com/office/drawing/2014/main" id="{3A943CF5-7362-FD82-ECE4-F1CF75A703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4769" y="4022047"/>
            <a:ext cx="1820725" cy="2286000"/>
          </a:xfrm>
          <a:prstGeom prst="rect">
            <a:avLst/>
          </a:prstGeom>
        </p:spPr>
      </p:pic>
      <p:pic>
        <p:nvPicPr>
          <p:cNvPr id="8" name="Picture 2">
            <a:extLst>
              <a:ext uri="{FF2B5EF4-FFF2-40B4-BE49-F238E27FC236}">
                <a16:creationId xmlns:a16="http://schemas.microsoft.com/office/drawing/2014/main" id="{54CF6096-0030-2EC2-A72D-4EF8891620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8190" y="4347464"/>
            <a:ext cx="274178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297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Clothes and Equipment</a:t>
            </a:r>
          </a:p>
        </p:txBody>
      </p:sp>
      <p:sp>
        <p:nvSpPr>
          <p:cNvPr id="6" name="Rectangle 3">
            <a:extLst>
              <a:ext uri="{FF2B5EF4-FFF2-40B4-BE49-F238E27FC236}">
                <a16:creationId xmlns:a16="http://schemas.microsoft.com/office/drawing/2014/main" id="{513CAF6B-F212-8656-DFB6-BF444AE67974}"/>
              </a:ext>
            </a:extLst>
          </p:cNvPr>
          <p:cNvSpPr txBox="1">
            <a:spLocks noChangeArrowheads="1"/>
          </p:cNvSpPr>
          <p:nvPr>
            <p:custDataLst>
              <p:tags r:id="rId1"/>
            </p:custDataLst>
          </p:nvPr>
        </p:nvSpPr>
        <p:spPr>
          <a:xfrm>
            <a:off x="410978" y="837058"/>
            <a:ext cx="10740836"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Try to keep your active clothing and equipment in a visible place in your home for a visual reminder</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p:txBody>
      </p:sp>
      <p:pic>
        <p:nvPicPr>
          <p:cNvPr id="3" name="Picture 4" descr="black and blue plastic bottle beside black and blue plastic bottle">
            <a:extLst>
              <a:ext uri="{FF2B5EF4-FFF2-40B4-BE49-F238E27FC236}">
                <a16:creationId xmlns:a16="http://schemas.microsoft.com/office/drawing/2014/main" id="{8A95A30E-4FFD-F248-AD32-C354ED4AF2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2478340"/>
            <a:ext cx="2560320" cy="3840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lothes hanged on brown wooden hanger">
            <a:extLst>
              <a:ext uri="{FF2B5EF4-FFF2-40B4-BE49-F238E27FC236}">
                <a16:creationId xmlns:a16="http://schemas.microsoft.com/office/drawing/2014/main" id="{9BCBD30A-A191-63F7-A270-061F5670FB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203142"/>
            <a:ext cx="4661015" cy="3108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03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Healthy Physical Activity Inventory</a:t>
            </a:r>
          </a:p>
        </p:txBody>
      </p:sp>
      <p:sp>
        <p:nvSpPr>
          <p:cNvPr id="3" name="Rectangle 3">
            <a:extLst>
              <a:ext uri="{FF2B5EF4-FFF2-40B4-BE49-F238E27FC236}">
                <a16:creationId xmlns:a16="http://schemas.microsoft.com/office/drawing/2014/main" id="{6E38C8B9-742C-544B-BC13-58E8EC860EAF}"/>
              </a:ext>
            </a:extLst>
          </p:cNvPr>
          <p:cNvSpPr txBox="1">
            <a:spLocks noChangeArrowheads="1"/>
          </p:cNvSpPr>
          <p:nvPr>
            <p:custDataLst>
              <p:tags r:id="rId1"/>
            </p:custDataLst>
          </p:nvPr>
        </p:nvSpPr>
        <p:spPr>
          <a:xfrm>
            <a:off x="447421" y="1062916"/>
            <a:ext cx="86965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0" defTabSz="857250">
              <a:lnSpc>
                <a:spcPct val="100000"/>
              </a:lnSpc>
              <a:spcBef>
                <a:spcPts val="600"/>
              </a:spcBef>
              <a:buClr>
                <a:srgbClr val="0088BB"/>
              </a:buClr>
              <a:buNone/>
              <a:defRPr/>
            </a:pPr>
            <a:endParaRPr lang="en-US" sz="2800" dirty="0">
              <a:latin typeface="Arial Nova" panose="020B0504020202020204" pitchFamily="34" charset="0"/>
            </a:endParaRPr>
          </a:p>
          <a:p>
            <a:pPr marL="171450" lvl="1" indent="0" defTabSz="857250">
              <a:lnSpc>
                <a:spcPct val="100000"/>
              </a:lnSpc>
              <a:spcBef>
                <a:spcPts val="0"/>
              </a:spcBef>
              <a:buClr>
                <a:srgbClr val="0088BB"/>
              </a:buClr>
              <a:buNone/>
              <a:defRPr/>
            </a:pPr>
            <a:r>
              <a:rPr lang="en-US" dirty="0">
                <a:latin typeface="Arial Nova" panose="020B0504020202020204" pitchFamily="34" charset="0"/>
              </a:rPr>
              <a:t>Try keeping MORE physical activity clothing, equipment, and resources to keep readily available in your home, such as:</a:t>
            </a:r>
          </a:p>
          <a:p>
            <a:pPr marL="628650" lvl="1" indent="-457200" defTabSz="857250">
              <a:lnSpc>
                <a:spcPct val="100000"/>
              </a:lnSpc>
              <a:spcBef>
                <a:spcPts val="600"/>
              </a:spcBef>
              <a:buClr>
                <a:srgbClr val="0088BB"/>
              </a:buClr>
              <a:defRPr/>
            </a:pPr>
            <a:r>
              <a:rPr lang="en-US" dirty="0">
                <a:latin typeface="Arial Nova" panose="020B0504020202020204" pitchFamily="34" charset="0"/>
              </a:rPr>
              <a:t>Clothing appropriate for activity.</a:t>
            </a:r>
          </a:p>
          <a:p>
            <a:pPr marL="628650" lvl="1" indent="-457200" defTabSz="857250">
              <a:lnSpc>
                <a:spcPct val="100000"/>
              </a:lnSpc>
              <a:spcBef>
                <a:spcPts val="600"/>
              </a:spcBef>
              <a:buClr>
                <a:srgbClr val="0088BB"/>
              </a:buClr>
              <a:defRPr/>
            </a:pPr>
            <a:r>
              <a:rPr lang="en-US" dirty="0">
                <a:latin typeface="Arial Nova" panose="020B0504020202020204" pitchFamily="34" charset="0"/>
              </a:rPr>
              <a:t>Good walking shoes.</a:t>
            </a:r>
          </a:p>
          <a:p>
            <a:pPr marL="628650" lvl="1" indent="-457200" defTabSz="857250">
              <a:lnSpc>
                <a:spcPct val="100000"/>
              </a:lnSpc>
              <a:spcBef>
                <a:spcPts val="600"/>
              </a:spcBef>
              <a:buClr>
                <a:srgbClr val="0088BB"/>
              </a:buClr>
              <a:defRPr/>
            </a:pPr>
            <a:r>
              <a:rPr lang="en-US" dirty="0">
                <a:latin typeface="Arial Nova" panose="020B0504020202020204" pitchFamily="34" charset="0"/>
              </a:rPr>
              <a:t>Exercise equipment such as weights, exercise ball, exercise videos or streaming, and a dog leash.</a:t>
            </a:r>
          </a:p>
          <a:p>
            <a:pPr marL="628650" lvl="1" indent="-457200" defTabSz="857250">
              <a:lnSpc>
                <a:spcPct val="100000"/>
              </a:lnSpc>
              <a:spcBef>
                <a:spcPts val="600"/>
              </a:spcBef>
              <a:buClr>
                <a:srgbClr val="0088BB"/>
              </a:buClr>
              <a:defRPr/>
            </a:pPr>
            <a:r>
              <a:rPr lang="en-US" dirty="0">
                <a:latin typeface="Arial Nova" panose="020B0504020202020204" pitchFamily="34" charset="0"/>
              </a:rPr>
              <a:t>Recreational equipment such as golf clubs and swimming suit.</a:t>
            </a:r>
          </a:p>
          <a:p>
            <a:pPr marL="628650" lvl="1" indent="-457200" defTabSz="857250">
              <a:lnSpc>
                <a:spcPct val="100000"/>
              </a:lnSpc>
              <a:spcBef>
                <a:spcPts val="600"/>
              </a:spcBef>
              <a:buClr>
                <a:srgbClr val="0088BB"/>
              </a:buClr>
              <a:defRPr/>
            </a:pPr>
            <a:r>
              <a:rPr lang="en-US" dirty="0">
                <a:latin typeface="Arial Nova" panose="020B0504020202020204" pitchFamily="34" charset="0"/>
              </a:rPr>
              <a:t>List of active people to call.</a:t>
            </a:r>
          </a:p>
          <a:p>
            <a:pPr marL="628650" lvl="1" indent="-457200" defTabSz="857250">
              <a:lnSpc>
                <a:spcPct val="100000"/>
              </a:lnSpc>
              <a:spcBef>
                <a:spcPts val="600"/>
              </a:spcBef>
              <a:buClr>
                <a:srgbClr val="0088BB"/>
              </a:buClr>
              <a:defRPr/>
            </a:pPr>
            <a:r>
              <a:rPr lang="en-US" dirty="0">
                <a:latin typeface="Arial Nova" panose="020B0504020202020204" pitchFamily="34" charset="0"/>
              </a:rPr>
              <a:t>Activity classes schedule or list of nearby gyms, parks, trails, etc.</a:t>
            </a:r>
          </a:p>
          <a:p>
            <a:pPr marL="628650" lvl="1" indent="-457200" defTabSz="857250">
              <a:lnSpc>
                <a:spcPct val="100000"/>
              </a:lnSpc>
              <a:spcBef>
                <a:spcPts val="600"/>
              </a:spcBef>
              <a:buClr>
                <a:srgbClr val="0088BB"/>
              </a:buClr>
              <a:defRPr/>
            </a:pPr>
            <a:r>
              <a:rPr lang="en-US" dirty="0">
                <a:latin typeface="Arial Nova" panose="020B0504020202020204" pitchFamily="34" charset="0"/>
              </a:rPr>
              <a:t>Physical activity monitor. </a:t>
            </a:r>
          </a:p>
          <a:p>
            <a:pPr marL="628650" lvl="1" indent="-457200" defTabSz="857250">
              <a:lnSpc>
                <a:spcPct val="100000"/>
              </a:lnSpc>
              <a:spcBef>
                <a:spcPts val="600"/>
              </a:spcBef>
              <a:buClr>
                <a:srgbClr val="0088BB"/>
              </a:buClr>
              <a:defRPr/>
            </a:pPr>
            <a:endParaRPr lang="en-US" sz="2800" dirty="0"/>
          </a:p>
          <a:p>
            <a:pPr marL="628650" lvl="1" indent="-457200" defTabSz="857250">
              <a:lnSpc>
                <a:spcPct val="100000"/>
              </a:lnSpc>
              <a:spcBef>
                <a:spcPts val="600"/>
              </a:spcBef>
              <a:buClr>
                <a:srgbClr val="0088BB"/>
              </a:buClr>
              <a:defRPr/>
            </a:pPr>
            <a:endParaRPr lang="en-US" sz="2800" dirty="0"/>
          </a:p>
          <a:p>
            <a:pPr marL="628650" lvl="1" indent="-457200" defTabSz="857250">
              <a:lnSpc>
                <a:spcPct val="100000"/>
              </a:lnSpc>
              <a:spcBef>
                <a:spcPts val="60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600"/>
              </a:spcBef>
              <a:buClr>
                <a:srgbClr val="0088BB"/>
              </a:buClr>
              <a:defRPr/>
            </a:pPr>
            <a:endParaRPr lang="en-US" sz="2800" dirty="0">
              <a:latin typeface="Arial Nova" panose="020B0504020202020204" pitchFamily="34" charset="0"/>
            </a:endParaRPr>
          </a:p>
          <a:p>
            <a:pPr marL="171450" lvl="1" indent="0" defTabSz="857250">
              <a:lnSpc>
                <a:spcPct val="100000"/>
              </a:lnSpc>
              <a:spcBef>
                <a:spcPts val="1200"/>
              </a:spcBef>
              <a:buClr>
                <a:srgbClr val="0088BB"/>
              </a:buClr>
              <a:buNone/>
              <a:defRPr/>
            </a:pPr>
            <a:endParaRPr lang="en-US" sz="2800" dirty="0">
              <a:latin typeface="Arial Nova" panose="020B0504020202020204" pitchFamily="34" charset="0"/>
            </a:endParaRPr>
          </a:p>
          <a:p>
            <a:pPr marL="171450" lvl="1" indent="0" defTabSz="857250">
              <a:lnSpc>
                <a:spcPct val="100000"/>
              </a:lnSpc>
              <a:spcBef>
                <a:spcPts val="1200"/>
              </a:spcBef>
              <a:buClr>
                <a:srgbClr val="0088BB"/>
              </a:buClr>
              <a:buNone/>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171450" lvl="1" indent="0" defTabSz="857250">
              <a:lnSpc>
                <a:spcPct val="100000"/>
              </a:lnSpc>
              <a:spcBef>
                <a:spcPts val="0"/>
              </a:spcBef>
              <a:buClr>
                <a:srgbClr val="0088BB"/>
              </a:buClr>
              <a:buNone/>
              <a:defRPr/>
            </a:pPr>
            <a:endParaRPr lang="en-US" sz="2800" dirty="0"/>
          </a:p>
          <a:p>
            <a:pPr marL="628650" lvl="1" indent="-457200" defTabSz="857250">
              <a:lnSpc>
                <a:spcPct val="150000"/>
              </a:lnSpc>
              <a:spcBef>
                <a:spcPts val="0"/>
              </a:spcBef>
              <a:buClr>
                <a:srgbClr val="0088BB"/>
              </a:buClr>
              <a:defRPr/>
            </a:pPr>
            <a:endParaRPr lang="en-US" sz="2800" dirty="0"/>
          </a:p>
          <a:p>
            <a:pPr marL="171450" lvl="1" indent="0"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pic>
        <p:nvPicPr>
          <p:cNvPr id="4" name="Picture 3">
            <a:extLst>
              <a:ext uri="{FF2B5EF4-FFF2-40B4-BE49-F238E27FC236}">
                <a16:creationId xmlns:a16="http://schemas.microsoft.com/office/drawing/2014/main" id="{7AF22621-9559-9FA9-4618-A62D68BC7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2853446"/>
            <a:ext cx="2743200" cy="1676400"/>
          </a:xfrm>
          <a:prstGeom prst="rect">
            <a:avLst/>
          </a:prstGeom>
        </p:spPr>
      </p:pic>
    </p:spTree>
    <p:extLst>
      <p:ext uri="{BB962C8B-B14F-4D97-AF65-F5344CB8AC3E}">
        <p14:creationId xmlns:p14="http://schemas.microsoft.com/office/powerpoint/2010/main" val="332906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Environmental Influences on Food Choices</a:t>
            </a:r>
          </a:p>
        </p:txBody>
      </p:sp>
      <p:sp>
        <p:nvSpPr>
          <p:cNvPr id="3" name="Rectangle 3">
            <a:extLst>
              <a:ext uri="{FF2B5EF4-FFF2-40B4-BE49-F238E27FC236}">
                <a16:creationId xmlns:a16="http://schemas.microsoft.com/office/drawing/2014/main" id="{6E38C8B9-742C-544B-BC13-58E8EC860EAF}"/>
              </a:ext>
            </a:extLst>
          </p:cNvPr>
          <p:cNvSpPr txBox="1">
            <a:spLocks noChangeArrowheads="1"/>
          </p:cNvSpPr>
          <p:nvPr>
            <p:custDataLst>
              <p:tags r:id="rId1"/>
            </p:custDataLst>
          </p:nvPr>
        </p:nvSpPr>
        <p:spPr>
          <a:xfrm>
            <a:off x="447421" y="1325562"/>
            <a:ext cx="7477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r>
              <a:rPr lang="en-US" sz="2800" dirty="0">
                <a:latin typeface="Arial Nova" panose="020B0504020202020204" pitchFamily="34" charset="0"/>
              </a:rPr>
              <a:t>Our environment makes a big difference in </a:t>
            </a:r>
            <a:r>
              <a:rPr lang="en-US" sz="2800" i="1" dirty="0">
                <a:latin typeface="Arial Nova" panose="020B0504020202020204" pitchFamily="34" charset="0"/>
              </a:rPr>
              <a:t>what we eat. </a:t>
            </a: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Less accessibility to grocery stores may be a barrier to buying and eating healthier foods</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More access to fast food restaurants may lower the quality of your diet </a:t>
            </a:r>
          </a:p>
          <a:p>
            <a:pPr marL="171450" lvl="1" indent="0" defTabSz="857250">
              <a:lnSpc>
                <a:spcPct val="100000"/>
              </a:lnSpc>
              <a:spcBef>
                <a:spcPts val="0"/>
              </a:spcBef>
              <a:buClr>
                <a:srgbClr val="0088BB"/>
              </a:buClr>
              <a:buNone/>
              <a:defRPr/>
            </a:pPr>
            <a:endParaRPr lang="en-US" sz="2800" dirty="0"/>
          </a:p>
          <a:p>
            <a:pPr marL="628650" lvl="1" indent="-457200" defTabSz="857250">
              <a:lnSpc>
                <a:spcPct val="150000"/>
              </a:lnSpc>
              <a:spcBef>
                <a:spcPts val="0"/>
              </a:spcBef>
              <a:buClr>
                <a:srgbClr val="0088BB"/>
              </a:buClr>
              <a:defRPr/>
            </a:pPr>
            <a:endParaRPr lang="en-US" sz="2800" dirty="0"/>
          </a:p>
          <a:p>
            <a:pPr marL="171450" lvl="1" indent="0"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pic>
        <p:nvPicPr>
          <p:cNvPr id="4" name="Picture 2" descr="yellow and red apples on black plastic crate">
            <a:extLst>
              <a:ext uri="{FF2B5EF4-FFF2-40B4-BE49-F238E27FC236}">
                <a16:creationId xmlns:a16="http://schemas.microsoft.com/office/drawing/2014/main" id="{BA90B036-AD4E-AE9E-3515-A522659E55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0587" y="1452716"/>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F31077-4573-CAE3-F83F-862003D7A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506" y="3830156"/>
            <a:ext cx="3051925" cy="2286000"/>
          </a:xfrm>
          <a:prstGeom prst="rect">
            <a:avLst/>
          </a:prstGeom>
        </p:spPr>
      </p:pic>
      <p:sp>
        <p:nvSpPr>
          <p:cNvPr id="6" name="TextBox 5">
            <a:extLst>
              <a:ext uri="{FF2B5EF4-FFF2-40B4-BE49-F238E27FC236}">
                <a16:creationId xmlns:a16="http://schemas.microsoft.com/office/drawing/2014/main" id="{D74DB550-B186-16F3-8658-D41EF74B0B99}"/>
              </a:ext>
            </a:extLst>
          </p:cNvPr>
          <p:cNvSpPr txBox="1"/>
          <p:nvPr/>
        </p:nvSpPr>
        <p:spPr>
          <a:xfrm>
            <a:off x="0" y="6457890"/>
            <a:ext cx="7924800" cy="400110"/>
          </a:xfrm>
          <a:prstGeom prst="rect">
            <a:avLst/>
          </a:prstGeom>
          <a:noFill/>
        </p:spPr>
        <p:txBody>
          <a:bodyPr wrap="square">
            <a:spAutoFit/>
          </a:bodyPr>
          <a:lstStyle/>
          <a:p>
            <a:r>
              <a:rPr lang="en-US" sz="1000" dirty="0">
                <a:solidFill>
                  <a:srgbClr val="212121"/>
                </a:solidFill>
                <a:latin typeface="Arial Nova" panose="020B0504020202020204" pitchFamily="34" charset="0"/>
              </a:rPr>
              <a:t>Dixon BN, Ugwoaba UA, Brockmann AN, Ross KM. Associations between the built environment and dietary intake, physical activity, and obesity: a scoping review of reviews. Obes Rev. 2021 Apr;22(4):e13171. doi: 10.1111/obr.13171. </a:t>
            </a:r>
            <a:endParaRPr lang="en-US" sz="1000" dirty="0">
              <a:latin typeface="Arial Nova" panose="020B0504020202020204" pitchFamily="34" charset="0"/>
            </a:endParaRPr>
          </a:p>
        </p:txBody>
      </p:sp>
    </p:spTree>
    <p:extLst>
      <p:ext uri="{BB962C8B-B14F-4D97-AF65-F5344CB8AC3E}">
        <p14:creationId xmlns:p14="http://schemas.microsoft.com/office/powerpoint/2010/main" val="435823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Environmental Influences on Physical Activity</a:t>
            </a:r>
          </a:p>
        </p:txBody>
      </p:sp>
      <p:sp>
        <p:nvSpPr>
          <p:cNvPr id="3" name="Rectangle 3">
            <a:extLst>
              <a:ext uri="{FF2B5EF4-FFF2-40B4-BE49-F238E27FC236}">
                <a16:creationId xmlns:a16="http://schemas.microsoft.com/office/drawing/2014/main" id="{6E38C8B9-742C-544B-BC13-58E8EC860EAF}"/>
              </a:ext>
            </a:extLst>
          </p:cNvPr>
          <p:cNvSpPr txBox="1">
            <a:spLocks noChangeArrowheads="1"/>
          </p:cNvSpPr>
          <p:nvPr>
            <p:custDataLst>
              <p:tags r:id="rId1"/>
            </p:custDataLst>
          </p:nvPr>
        </p:nvSpPr>
        <p:spPr>
          <a:xfrm>
            <a:off x="447421" y="1325562"/>
            <a:ext cx="7477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r>
              <a:rPr lang="en-US" sz="2800" dirty="0">
                <a:latin typeface="Arial Nova" panose="020B0504020202020204" pitchFamily="34" charset="0"/>
              </a:rPr>
              <a:t>Our environment makes a big difference in </a:t>
            </a:r>
            <a:r>
              <a:rPr lang="en-US" sz="2800" i="1" dirty="0">
                <a:latin typeface="Arial Nova" panose="020B0504020202020204" pitchFamily="34" charset="0"/>
              </a:rPr>
              <a:t>how active we are. </a:t>
            </a: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Having </a:t>
            </a:r>
            <a:r>
              <a:rPr lang="en-US" sz="2800" b="1" dirty="0">
                <a:latin typeface="Arial Nova" panose="020B0504020202020204" pitchFamily="34" charset="0"/>
              </a:rPr>
              <a:t>recreational facilities </a:t>
            </a:r>
            <a:r>
              <a:rPr lang="en-US" sz="2800" dirty="0">
                <a:latin typeface="Arial Nova" panose="020B0504020202020204" pitchFamily="34" charset="0"/>
              </a:rPr>
              <a:t>(e.g., gyms) nearby may promote more physical activity</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Having </a:t>
            </a:r>
            <a:r>
              <a:rPr lang="en-US" sz="2800" b="1" dirty="0">
                <a:latin typeface="Arial Nova" panose="020B0504020202020204" pitchFamily="34" charset="0"/>
              </a:rPr>
              <a:t>parks/trails </a:t>
            </a:r>
            <a:r>
              <a:rPr lang="en-US" sz="2800" dirty="0">
                <a:latin typeface="Arial Nova" panose="020B0504020202020204" pitchFamily="34" charset="0"/>
              </a:rPr>
              <a:t>nearby may promote more physical activity</a:t>
            </a:r>
          </a:p>
          <a:p>
            <a:pPr marL="171450" lvl="1" indent="0" defTabSz="857250">
              <a:lnSpc>
                <a:spcPct val="100000"/>
              </a:lnSpc>
              <a:spcBef>
                <a:spcPts val="0"/>
              </a:spcBef>
              <a:buClr>
                <a:srgbClr val="0088BB"/>
              </a:buClr>
              <a:buNone/>
              <a:defRPr/>
            </a:pPr>
            <a:endParaRPr lang="en-US" sz="2800" dirty="0"/>
          </a:p>
          <a:p>
            <a:pPr marL="628650" lvl="1" indent="-457200" defTabSz="857250">
              <a:lnSpc>
                <a:spcPct val="150000"/>
              </a:lnSpc>
              <a:spcBef>
                <a:spcPts val="0"/>
              </a:spcBef>
              <a:buClr>
                <a:srgbClr val="0088BB"/>
              </a:buClr>
              <a:defRPr/>
            </a:pPr>
            <a:endParaRPr lang="en-US" sz="2800" dirty="0"/>
          </a:p>
          <a:p>
            <a:pPr marL="171450" lvl="1" indent="0"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sp>
        <p:nvSpPr>
          <p:cNvPr id="6" name="TextBox 5">
            <a:extLst>
              <a:ext uri="{FF2B5EF4-FFF2-40B4-BE49-F238E27FC236}">
                <a16:creationId xmlns:a16="http://schemas.microsoft.com/office/drawing/2014/main" id="{D74DB550-B186-16F3-8658-D41EF74B0B99}"/>
              </a:ext>
            </a:extLst>
          </p:cNvPr>
          <p:cNvSpPr txBox="1"/>
          <p:nvPr/>
        </p:nvSpPr>
        <p:spPr>
          <a:xfrm>
            <a:off x="0" y="6457890"/>
            <a:ext cx="7924800" cy="400110"/>
          </a:xfrm>
          <a:prstGeom prst="rect">
            <a:avLst/>
          </a:prstGeom>
          <a:noFill/>
        </p:spPr>
        <p:txBody>
          <a:bodyPr wrap="square">
            <a:spAutoFit/>
          </a:bodyPr>
          <a:lstStyle/>
          <a:p>
            <a:r>
              <a:rPr lang="en-US" sz="1000" dirty="0">
                <a:solidFill>
                  <a:srgbClr val="212121"/>
                </a:solidFill>
                <a:latin typeface="Arial Nova" panose="020B0504020202020204" pitchFamily="34" charset="0"/>
              </a:rPr>
              <a:t>Dixon BN, Ugwoaba UA, Brockmann AN, Ross KM. Associations between the built environment and dietary intake, physical activity, and obesity: a scoping review of reviews. Obes Rev. 2021 Apr;22(4):e13171. doi: 10.1111/obr.13171. </a:t>
            </a:r>
            <a:endParaRPr lang="en-US" sz="1000" dirty="0">
              <a:latin typeface="Arial Nova" panose="020B0504020202020204" pitchFamily="34" charset="0"/>
            </a:endParaRPr>
          </a:p>
        </p:txBody>
      </p:sp>
      <p:pic>
        <p:nvPicPr>
          <p:cNvPr id="7" name="Picture 6" descr="people doing yoga inside gym">
            <a:extLst>
              <a:ext uri="{FF2B5EF4-FFF2-40B4-BE49-F238E27FC236}">
                <a16:creationId xmlns:a16="http://schemas.microsoft.com/office/drawing/2014/main" id="{1CF2B409-5E78-D97A-7556-4EDBE727C2E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037" r="10077" b="27498"/>
          <a:stretch/>
        </p:blipFill>
        <p:spPr bwMode="auto">
          <a:xfrm>
            <a:off x="8458199" y="1487728"/>
            <a:ext cx="33866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people playing soccer on green grass field during daytime">
            <a:extLst>
              <a:ext uri="{FF2B5EF4-FFF2-40B4-BE49-F238E27FC236}">
                <a16:creationId xmlns:a16="http://schemas.microsoft.com/office/drawing/2014/main" id="{A05FF6EB-A4F2-4430-9C20-B6C92D054E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199" y="3810000"/>
            <a:ext cx="338667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769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However, you can try remodeling your </a:t>
            </a:r>
            <a:r>
              <a:rPr lang="en-US" i="1" dirty="0"/>
              <a:t>home</a:t>
            </a:r>
            <a:r>
              <a:rPr lang="en-US" dirty="0"/>
              <a:t> environment</a:t>
            </a:r>
          </a:p>
        </p:txBody>
      </p:sp>
      <p:sp>
        <p:nvSpPr>
          <p:cNvPr id="3" name="Rectangle 3">
            <a:extLst>
              <a:ext uri="{FF2B5EF4-FFF2-40B4-BE49-F238E27FC236}">
                <a16:creationId xmlns:a16="http://schemas.microsoft.com/office/drawing/2014/main" id="{6E38C8B9-742C-544B-BC13-58E8EC860EAF}"/>
              </a:ext>
            </a:extLst>
          </p:cNvPr>
          <p:cNvSpPr txBox="1">
            <a:spLocks noChangeArrowheads="1"/>
          </p:cNvSpPr>
          <p:nvPr>
            <p:custDataLst>
              <p:tags r:id="rId1"/>
            </p:custDataLst>
          </p:nvPr>
        </p:nvSpPr>
        <p:spPr>
          <a:xfrm>
            <a:off x="447421" y="1325562"/>
            <a:ext cx="4429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To improve what and how much you eat</a:t>
            </a:r>
          </a:p>
          <a:p>
            <a:pPr marL="171450" lvl="1" indent="0" algn="ctr" defTabSz="857250">
              <a:lnSpc>
                <a:spcPct val="100000"/>
              </a:lnSpc>
              <a:spcBef>
                <a:spcPts val="0"/>
              </a:spcBef>
              <a:buClr>
                <a:srgbClr val="0088BB"/>
              </a:buClr>
              <a:buNone/>
              <a:defRPr/>
            </a:pPr>
            <a:endParaRPr lang="en-US" sz="2800" dirty="0"/>
          </a:p>
          <a:p>
            <a:pPr marL="628650" lvl="1" indent="-457200" algn="ctr" defTabSz="857250">
              <a:lnSpc>
                <a:spcPct val="150000"/>
              </a:lnSpc>
              <a:spcBef>
                <a:spcPts val="0"/>
              </a:spcBef>
              <a:buClr>
                <a:srgbClr val="0088BB"/>
              </a:buClr>
              <a:defRPr/>
            </a:pPr>
            <a:endParaRPr lang="en-US" sz="2800" dirty="0"/>
          </a:p>
          <a:p>
            <a:pPr marL="171450" lvl="1" indent="0" algn="ctr"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pic>
        <p:nvPicPr>
          <p:cNvPr id="4" name="Picture 4" descr="avocado, tomatoes, eggs, mushrooms, spring onions, and leaves">
            <a:extLst>
              <a:ext uri="{FF2B5EF4-FFF2-40B4-BE49-F238E27FC236}">
                <a16:creationId xmlns:a16="http://schemas.microsoft.com/office/drawing/2014/main" id="{B98DD64E-E20C-C160-AFBA-2B2BAA5BA34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3660" b="13333"/>
          <a:stretch/>
        </p:blipFill>
        <p:spPr bwMode="auto">
          <a:xfrm>
            <a:off x="639527" y="3048000"/>
            <a:ext cx="4353847"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09C4D626-8DBF-CEE4-F258-21C5B8426B2F}"/>
              </a:ext>
            </a:extLst>
          </p:cNvPr>
          <p:cNvSpPr txBox="1">
            <a:spLocks noChangeArrowheads="1"/>
          </p:cNvSpPr>
          <p:nvPr>
            <p:custDataLst>
              <p:tags r:id="rId2"/>
            </p:custDataLst>
          </p:nvPr>
        </p:nvSpPr>
        <p:spPr>
          <a:xfrm>
            <a:off x="6629400" y="1325561"/>
            <a:ext cx="4429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To increase your activity level</a:t>
            </a:r>
          </a:p>
          <a:p>
            <a:pPr marL="171450" lvl="1" indent="0" algn="ctr" defTabSz="857250">
              <a:lnSpc>
                <a:spcPct val="100000"/>
              </a:lnSpc>
              <a:spcBef>
                <a:spcPts val="0"/>
              </a:spcBef>
              <a:buClr>
                <a:srgbClr val="0088BB"/>
              </a:buClr>
              <a:buNone/>
              <a:defRPr/>
            </a:pPr>
            <a:endParaRPr lang="en-US" sz="2800" dirty="0"/>
          </a:p>
          <a:p>
            <a:pPr marL="628650" lvl="1" indent="-457200" algn="ctr" defTabSz="857250">
              <a:lnSpc>
                <a:spcPct val="150000"/>
              </a:lnSpc>
              <a:spcBef>
                <a:spcPts val="0"/>
              </a:spcBef>
              <a:buClr>
                <a:srgbClr val="0088BB"/>
              </a:buClr>
              <a:defRPr/>
            </a:pPr>
            <a:endParaRPr lang="en-US" sz="2800" dirty="0"/>
          </a:p>
          <a:p>
            <a:pPr marL="171450" lvl="1" indent="0" algn="ctr"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sp>
        <p:nvSpPr>
          <p:cNvPr id="9" name="Rectangle 3">
            <a:extLst>
              <a:ext uri="{FF2B5EF4-FFF2-40B4-BE49-F238E27FC236}">
                <a16:creationId xmlns:a16="http://schemas.microsoft.com/office/drawing/2014/main" id="{BA22C9AF-FB67-F951-C8DD-DE5BA1A15502}"/>
              </a:ext>
            </a:extLst>
          </p:cNvPr>
          <p:cNvSpPr txBox="1">
            <a:spLocks noChangeArrowheads="1"/>
          </p:cNvSpPr>
          <p:nvPr>
            <p:custDataLst>
              <p:tags r:id="rId3"/>
            </p:custDataLst>
          </p:nvPr>
        </p:nvSpPr>
        <p:spPr>
          <a:xfrm>
            <a:off x="3419253" y="1600200"/>
            <a:ext cx="4429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and</a:t>
            </a:r>
          </a:p>
          <a:p>
            <a:pPr marL="171450" lvl="1" indent="0" algn="ctr" defTabSz="857250">
              <a:lnSpc>
                <a:spcPct val="100000"/>
              </a:lnSpc>
              <a:spcBef>
                <a:spcPts val="0"/>
              </a:spcBef>
              <a:buClr>
                <a:srgbClr val="0088BB"/>
              </a:buClr>
              <a:buNone/>
              <a:defRPr/>
            </a:pPr>
            <a:endParaRPr lang="en-US" sz="2800" dirty="0"/>
          </a:p>
          <a:p>
            <a:pPr marL="628650" lvl="1" indent="-457200" algn="ctr" defTabSz="857250">
              <a:lnSpc>
                <a:spcPct val="150000"/>
              </a:lnSpc>
              <a:spcBef>
                <a:spcPts val="0"/>
              </a:spcBef>
              <a:buClr>
                <a:srgbClr val="0088BB"/>
              </a:buClr>
              <a:defRPr/>
            </a:pPr>
            <a:endParaRPr lang="en-US" sz="2800" dirty="0"/>
          </a:p>
          <a:p>
            <a:pPr marL="171450" lvl="1" indent="0" algn="ctr"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pic>
        <p:nvPicPr>
          <p:cNvPr id="10" name="Picture 2">
            <a:extLst>
              <a:ext uri="{FF2B5EF4-FFF2-40B4-BE49-F238E27FC236}">
                <a16:creationId xmlns:a16="http://schemas.microsoft.com/office/drawing/2014/main" id="{3D74B53E-F938-99A3-F68C-77930D970A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37456" y="3044687"/>
            <a:ext cx="411266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890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Easy Remodeling for Eating Better</a:t>
            </a:r>
          </a:p>
        </p:txBody>
      </p:sp>
      <p:sp>
        <p:nvSpPr>
          <p:cNvPr id="6" name="Rectangle 3">
            <a:extLst>
              <a:ext uri="{FF2B5EF4-FFF2-40B4-BE49-F238E27FC236}">
                <a16:creationId xmlns:a16="http://schemas.microsoft.com/office/drawing/2014/main" id="{513CAF6B-F212-8656-DFB6-BF444AE67974}"/>
              </a:ext>
            </a:extLst>
          </p:cNvPr>
          <p:cNvSpPr txBox="1">
            <a:spLocks noChangeArrowheads="1"/>
          </p:cNvSpPr>
          <p:nvPr>
            <p:custDataLst>
              <p:tags r:id="rId1"/>
            </p:custDataLst>
          </p:nvPr>
        </p:nvSpPr>
        <p:spPr>
          <a:xfrm>
            <a:off x="447421" y="1325562"/>
            <a:ext cx="7477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600"/>
              </a:spcBef>
              <a:buClr>
                <a:srgbClr val="0088BB"/>
              </a:buClr>
              <a:defRPr/>
            </a:pPr>
            <a:r>
              <a:rPr lang="en-US" sz="2800">
                <a:latin typeface="Arial Nova" panose="020B0504020202020204" pitchFamily="34" charset="0"/>
              </a:rPr>
              <a:t>What’s </a:t>
            </a:r>
            <a:r>
              <a:rPr lang="en-US" sz="2800" dirty="0">
                <a:latin typeface="Arial Nova" panose="020B0504020202020204" pitchFamily="34" charset="0"/>
              </a:rPr>
              <a:t>on the Counter Counts</a:t>
            </a:r>
          </a:p>
          <a:p>
            <a:pPr marL="628650" lvl="1" indent="-457200" defTabSz="857250">
              <a:lnSpc>
                <a:spcPct val="100000"/>
              </a:lnSpc>
              <a:spcBef>
                <a:spcPts val="600"/>
              </a:spcBef>
              <a:buClr>
                <a:srgbClr val="0088BB"/>
              </a:buClr>
              <a:defRPr/>
            </a:pPr>
            <a:r>
              <a:rPr lang="en-US" sz="2800" dirty="0">
                <a:latin typeface="Arial Nova" panose="020B0504020202020204" pitchFamily="34" charset="0"/>
              </a:rPr>
              <a:t>Refrigerator Review</a:t>
            </a:r>
          </a:p>
          <a:p>
            <a:pPr marL="628650" lvl="1" indent="-457200" defTabSz="857250">
              <a:lnSpc>
                <a:spcPct val="100000"/>
              </a:lnSpc>
              <a:spcBef>
                <a:spcPts val="600"/>
              </a:spcBef>
              <a:buClr>
                <a:srgbClr val="0088BB"/>
              </a:buClr>
              <a:defRPr/>
            </a:pPr>
            <a:r>
              <a:rPr lang="en-US" sz="2800" dirty="0">
                <a:latin typeface="Arial Nova" panose="020B0504020202020204" pitchFamily="34" charset="0"/>
              </a:rPr>
              <a:t>Cupboards as Cover-alls</a:t>
            </a:r>
          </a:p>
          <a:p>
            <a:pPr marL="628650" lvl="1" indent="-457200" defTabSz="857250">
              <a:lnSpc>
                <a:spcPct val="100000"/>
              </a:lnSpc>
              <a:spcBef>
                <a:spcPts val="600"/>
              </a:spcBef>
              <a:buClr>
                <a:srgbClr val="0088BB"/>
              </a:buClr>
              <a:defRPr/>
            </a:pPr>
            <a:r>
              <a:rPr lang="en-US" sz="2800" dirty="0">
                <a:latin typeface="Arial Nova" panose="020B0504020202020204" pitchFamily="34" charset="0"/>
              </a:rPr>
              <a:t>Healthy Inventory</a:t>
            </a:r>
          </a:p>
          <a:p>
            <a:pPr marL="628650" lvl="1" indent="-457200" defTabSz="857250">
              <a:lnSpc>
                <a:spcPct val="100000"/>
              </a:lnSpc>
              <a:spcBef>
                <a:spcPts val="0"/>
              </a:spcBef>
              <a:buClr>
                <a:srgbClr val="0088BB"/>
              </a:buClr>
              <a:defRPr/>
            </a:pPr>
            <a:endParaRPr lang="en-US" sz="2800" dirty="0"/>
          </a:p>
          <a:p>
            <a:pPr marL="628650" lvl="1" indent="-457200" defTabSz="857250">
              <a:lnSpc>
                <a:spcPct val="150000"/>
              </a:lnSpc>
              <a:spcBef>
                <a:spcPts val="0"/>
              </a:spcBef>
              <a:buClr>
                <a:srgbClr val="0088BB"/>
              </a:buClr>
              <a:defRPr/>
            </a:pPr>
            <a:endParaRPr lang="en-US" sz="2800" dirty="0"/>
          </a:p>
          <a:p>
            <a:pPr marL="171450" lvl="1" indent="0"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pic>
        <p:nvPicPr>
          <p:cNvPr id="7" name="Picture 6">
            <a:extLst>
              <a:ext uri="{FF2B5EF4-FFF2-40B4-BE49-F238E27FC236}">
                <a16:creationId xmlns:a16="http://schemas.microsoft.com/office/drawing/2014/main" id="{1E88D554-DCA1-7592-AB6B-50CE752FC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905000"/>
            <a:ext cx="5005159" cy="3749040"/>
          </a:xfrm>
          <a:prstGeom prst="rect">
            <a:avLst/>
          </a:prstGeom>
        </p:spPr>
      </p:pic>
    </p:spTree>
    <p:extLst>
      <p:ext uri="{BB962C8B-B14F-4D97-AF65-F5344CB8AC3E}">
        <p14:creationId xmlns:p14="http://schemas.microsoft.com/office/powerpoint/2010/main" val="313316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Easy Remodeling for More Activity</a:t>
            </a:r>
          </a:p>
        </p:txBody>
      </p:sp>
      <p:sp>
        <p:nvSpPr>
          <p:cNvPr id="6" name="Rectangle 3">
            <a:extLst>
              <a:ext uri="{FF2B5EF4-FFF2-40B4-BE49-F238E27FC236}">
                <a16:creationId xmlns:a16="http://schemas.microsoft.com/office/drawing/2014/main" id="{513CAF6B-F212-8656-DFB6-BF444AE67974}"/>
              </a:ext>
            </a:extLst>
          </p:cNvPr>
          <p:cNvSpPr txBox="1">
            <a:spLocks noChangeArrowheads="1"/>
          </p:cNvSpPr>
          <p:nvPr>
            <p:custDataLst>
              <p:tags r:id="rId1"/>
            </p:custDataLst>
          </p:nvPr>
        </p:nvSpPr>
        <p:spPr>
          <a:xfrm>
            <a:off x="447421" y="1325562"/>
            <a:ext cx="7477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600"/>
              </a:spcBef>
              <a:buClr>
                <a:srgbClr val="0088BB"/>
              </a:buClr>
              <a:defRPr/>
            </a:pPr>
            <a:r>
              <a:rPr lang="en-US" sz="2800" dirty="0">
                <a:latin typeface="Arial Nova" panose="020B0504020202020204" pitchFamily="34" charset="0"/>
              </a:rPr>
              <a:t>Clothes and Equipment</a:t>
            </a:r>
          </a:p>
          <a:p>
            <a:pPr marL="628650" lvl="1" indent="-457200" defTabSz="857250">
              <a:lnSpc>
                <a:spcPct val="100000"/>
              </a:lnSpc>
              <a:spcBef>
                <a:spcPts val="600"/>
              </a:spcBef>
              <a:buClr>
                <a:srgbClr val="0088BB"/>
              </a:buClr>
              <a:defRPr/>
            </a:pPr>
            <a:r>
              <a:rPr lang="en-US" sz="2800" dirty="0">
                <a:latin typeface="Arial Nova" panose="020B0504020202020204" pitchFamily="34" charset="0"/>
              </a:rPr>
              <a:t>Healthy Inventory</a:t>
            </a:r>
          </a:p>
          <a:p>
            <a:pPr marL="628650" lvl="1" indent="-457200" defTabSz="857250">
              <a:lnSpc>
                <a:spcPct val="100000"/>
              </a:lnSpc>
              <a:spcBef>
                <a:spcPts val="0"/>
              </a:spcBef>
              <a:buClr>
                <a:srgbClr val="0088BB"/>
              </a:buClr>
              <a:defRPr/>
            </a:pPr>
            <a:endParaRPr lang="en-US" sz="2800" dirty="0"/>
          </a:p>
          <a:p>
            <a:pPr marL="628650" lvl="1" indent="-457200" defTabSz="857250">
              <a:lnSpc>
                <a:spcPct val="150000"/>
              </a:lnSpc>
              <a:spcBef>
                <a:spcPts val="0"/>
              </a:spcBef>
              <a:buClr>
                <a:srgbClr val="0088BB"/>
              </a:buClr>
              <a:defRPr/>
            </a:pPr>
            <a:endParaRPr lang="en-US" sz="2800" dirty="0"/>
          </a:p>
          <a:p>
            <a:pPr marL="171450" lvl="1" indent="0"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grpSp>
        <p:nvGrpSpPr>
          <p:cNvPr id="5" name="Group 4">
            <a:extLst>
              <a:ext uri="{FF2B5EF4-FFF2-40B4-BE49-F238E27FC236}">
                <a16:creationId xmlns:a16="http://schemas.microsoft.com/office/drawing/2014/main" id="{01F53E9E-7C15-2051-0520-97E95C42E77A}"/>
              </a:ext>
            </a:extLst>
          </p:cNvPr>
          <p:cNvGrpSpPr/>
          <p:nvPr/>
        </p:nvGrpSpPr>
        <p:grpSpPr>
          <a:xfrm>
            <a:off x="1296465" y="3203142"/>
            <a:ext cx="9599070" cy="2743200"/>
            <a:chOff x="1066800" y="3203142"/>
            <a:chExt cx="9599070" cy="2743200"/>
          </a:xfrm>
        </p:grpSpPr>
        <p:pic>
          <p:nvPicPr>
            <p:cNvPr id="3" name="Picture 2" descr="orange and black usb cable on brown wooden surface">
              <a:extLst>
                <a:ext uri="{FF2B5EF4-FFF2-40B4-BE49-F238E27FC236}">
                  <a16:creationId xmlns:a16="http://schemas.microsoft.com/office/drawing/2014/main" id="{9B201654-E75D-D027-1BD8-AD9455AB63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3203142"/>
              <a:ext cx="411267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ink and gray rolling chair">
              <a:extLst>
                <a:ext uri="{FF2B5EF4-FFF2-40B4-BE49-F238E27FC236}">
                  <a16:creationId xmlns:a16="http://schemas.microsoft.com/office/drawing/2014/main" id="{EA0DF6CD-B370-E827-6365-2CF84F5B63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203142"/>
              <a:ext cx="4112670" cy="2743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3438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What the Research Shows</a:t>
            </a:r>
          </a:p>
        </p:txBody>
      </p:sp>
      <p:sp>
        <p:nvSpPr>
          <p:cNvPr id="3" name="Rectangle 3">
            <a:extLst>
              <a:ext uri="{FF2B5EF4-FFF2-40B4-BE49-F238E27FC236}">
                <a16:creationId xmlns:a16="http://schemas.microsoft.com/office/drawing/2014/main" id="{6E38C8B9-742C-544B-BC13-58E8EC860EAF}"/>
              </a:ext>
            </a:extLst>
          </p:cNvPr>
          <p:cNvSpPr txBox="1">
            <a:spLocks noChangeArrowheads="1"/>
          </p:cNvSpPr>
          <p:nvPr>
            <p:custDataLst>
              <p:tags r:id="rId1"/>
            </p:custDataLst>
          </p:nvPr>
        </p:nvSpPr>
        <p:spPr>
          <a:xfrm>
            <a:off x="447421" y="1325562"/>
            <a:ext cx="7477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0" defTabSz="857250">
              <a:lnSpc>
                <a:spcPct val="100000"/>
              </a:lnSpc>
              <a:spcBef>
                <a:spcPts val="0"/>
              </a:spcBef>
              <a:buClr>
                <a:srgbClr val="0088BB"/>
              </a:buClr>
              <a:buNone/>
              <a:defRPr/>
            </a:pPr>
            <a:endParaRPr lang="en-US" sz="2800" dirty="0">
              <a:latin typeface="Arial Nova" panose="020B0504020202020204" pitchFamily="34" charset="0"/>
            </a:endParaRPr>
          </a:p>
          <a:p>
            <a:pPr marL="628650" lvl="1" indent="-457200" defTabSz="857250">
              <a:lnSpc>
                <a:spcPct val="100000"/>
              </a:lnSpc>
              <a:spcBef>
                <a:spcPts val="600"/>
              </a:spcBef>
              <a:buClr>
                <a:srgbClr val="0088BB"/>
              </a:buClr>
              <a:defRPr/>
            </a:pPr>
            <a:r>
              <a:rPr lang="en-US" sz="2800" dirty="0">
                <a:latin typeface="Arial Nova" panose="020B0504020202020204" pitchFamily="34" charset="0"/>
              </a:rPr>
              <a:t>Keeping </a:t>
            </a:r>
            <a:r>
              <a:rPr lang="en-US" sz="2800" b="1" u="sng" dirty="0">
                <a:latin typeface="Arial Nova" panose="020B0504020202020204" pitchFamily="34" charset="0"/>
              </a:rPr>
              <a:t>FEWER</a:t>
            </a:r>
            <a:r>
              <a:rPr lang="en-US" sz="2800" dirty="0">
                <a:latin typeface="Arial Nova" panose="020B0504020202020204" pitchFamily="34" charset="0"/>
              </a:rPr>
              <a:t> unhealthy snacks and placing them </a:t>
            </a:r>
            <a:r>
              <a:rPr lang="en-US" sz="2800" b="1" u="sng" dirty="0">
                <a:latin typeface="Arial Nova" panose="020B0504020202020204" pitchFamily="34" charset="0"/>
              </a:rPr>
              <a:t>FARTHER</a:t>
            </a:r>
            <a:r>
              <a:rPr lang="en-US" sz="2800" dirty="0">
                <a:latin typeface="Arial Nova" panose="020B0504020202020204" pitchFamily="34" charset="0"/>
              </a:rPr>
              <a:t> away from you can reduce how much you eat them.</a:t>
            </a:r>
          </a:p>
          <a:p>
            <a:pPr marL="628650" lvl="1" indent="-457200" defTabSz="857250">
              <a:lnSpc>
                <a:spcPct val="100000"/>
              </a:lnSpc>
              <a:spcBef>
                <a:spcPts val="1200"/>
              </a:spcBef>
              <a:buClr>
                <a:srgbClr val="0088BB"/>
              </a:buClr>
              <a:defRPr/>
            </a:pPr>
            <a:r>
              <a:rPr lang="en-US" sz="2800" dirty="0">
                <a:latin typeface="Arial Nova" panose="020B0504020202020204" pitchFamily="34" charset="0"/>
              </a:rPr>
              <a:t>Placing healthier snacks </a:t>
            </a:r>
            <a:r>
              <a:rPr lang="en-US" sz="2800" b="1" u="sng" dirty="0">
                <a:latin typeface="Arial Nova" panose="020B0504020202020204" pitchFamily="34" charset="0"/>
              </a:rPr>
              <a:t>CLOSER</a:t>
            </a:r>
            <a:r>
              <a:rPr lang="en-US" sz="2800" dirty="0">
                <a:latin typeface="Arial Nova" panose="020B0504020202020204" pitchFamily="34" charset="0"/>
              </a:rPr>
              <a:t> can make you more likely to choose them. </a:t>
            </a:r>
          </a:p>
          <a:p>
            <a:pPr marL="628650" lvl="1" indent="-457200" defTabSz="857250">
              <a:lnSpc>
                <a:spcPct val="100000"/>
              </a:lnSpc>
              <a:spcBef>
                <a:spcPts val="1200"/>
              </a:spcBef>
              <a:buClr>
                <a:srgbClr val="0088BB"/>
              </a:buClr>
              <a:defRPr/>
            </a:pPr>
            <a:endParaRPr lang="en-US" sz="2800" dirty="0">
              <a:latin typeface="Arial Nova" panose="020B0504020202020204" pitchFamily="34" charset="0"/>
            </a:endParaRPr>
          </a:p>
          <a:p>
            <a:pPr marL="171450" lvl="1" indent="0" defTabSz="857250">
              <a:lnSpc>
                <a:spcPct val="100000"/>
              </a:lnSpc>
              <a:spcBef>
                <a:spcPts val="1200"/>
              </a:spcBef>
              <a:buClr>
                <a:srgbClr val="0088BB"/>
              </a:buClr>
              <a:buNone/>
              <a:defRPr/>
            </a:pPr>
            <a:r>
              <a:rPr lang="en-US" sz="2800" dirty="0">
                <a:latin typeface="Arial Nova" panose="020B0504020202020204" pitchFamily="34" charset="0"/>
              </a:rPr>
              <a:t>Let’s put that into practice in our own homes!</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171450" lvl="1" indent="0" defTabSz="857250">
              <a:lnSpc>
                <a:spcPct val="100000"/>
              </a:lnSpc>
              <a:spcBef>
                <a:spcPts val="0"/>
              </a:spcBef>
              <a:buClr>
                <a:srgbClr val="0088BB"/>
              </a:buClr>
              <a:buNone/>
              <a:defRPr/>
            </a:pPr>
            <a:endParaRPr lang="en-US" sz="2800" dirty="0"/>
          </a:p>
          <a:p>
            <a:pPr marL="628650" lvl="1" indent="-457200" defTabSz="857250">
              <a:lnSpc>
                <a:spcPct val="150000"/>
              </a:lnSpc>
              <a:spcBef>
                <a:spcPts val="0"/>
              </a:spcBef>
              <a:buClr>
                <a:srgbClr val="0088BB"/>
              </a:buClr>
              <a:defRPr/>
            </a:pPr>
            <a:endParaRPr lang="en-US" sz="2800" dirty="0"/>
          </a:p>
          <a:p>
            <a:pPr marL="171450" lvl="1" indent="0"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sp>
        <p:nvSpPr>
          <p:cNvPr id="6" name="TextBox 5">
            <a:extLst>
              <a:ext uri="{FF2B5EF4-FFF2-40B4-BE49-F238E27FC236}">
                <a16:creationId xmlns:a16="http://schemas.microsoft.com/office/drawing/2014/main" id="{D74DB550-B186-16F3-8658-D41EF74B0B99}"/>
              </a:ext>
            </a:extLst>
          </p:cNvPr>
          <p:cNvSpPr txBox="1"/>
          <p:nvPr/>
        </p:nvSpPr>
        <p:spPr>
          <a:xfrm>
            <a:off x="0" y="5996226"/>
            <a:ext cx="7924800" cy="861774"/>
          </a:xfrm>
          <a:prstGeom prst="rect">
            <a:avLst/>
          </a:prstGeom>
          <a:noFill/>
        </p:spPr>
        <p:txBody>
          <a:bodyPr wrap="square">
            <a:spAutoFit/>
          </a:bodyPr>
          <a:lstStyle/>
          <a:p>
            <a:r>
              <a:rPr lang="en-US" sz="1000" dirty="0">
                <a:latin typeface="Arial Nova" panose="020B0504020202020204" pitchFamily="34" charset="0"/>
              </a:rPr>
              <a:t>Hollands GJ, Carter P, Anwer S, King SE, Jebb SA, Ogilvie D, Shemilt I, Higgins JPT, Marteau TM. Altering the availability or proximity of food, alcohol, and tobacco products to change their selection and consumption. Cochrane Database Syst Rev. 2019 Sep 4;9(9):CD012573. doi: 10.1002/14651858.CD012573.pub3.</a:t>
            </a:r>
          </a:p>
          <a:p>
            <a:pPr algn="l"/>
            <a:r>
              <a:rPr lang="en-US" sz="1000" dirty="0">
                <a:latin typeface="Arial Nova" panose="020B0504020202020204" pitchFamily="34" charset="0"/>
              </a:rPr>
              <a:t>van Kleef E, Otten K, van Trijp HC. Healthy snacks at the checkout counter: a lab and field study on the impact of shelf arrangement and assortment structure on consumer choices. BMC Public Health. 2012 Dec 12;12:1072. doi: 10.1186/1471-2458-12-1072.</a:t>
            </a:r>
          </a:p>
        </p:txBody>
      </p:sp>
      <p:pic>
        <p:nvPicPr>
          <p:cNvPr id="4" name="Picture 2" descr="woman in white shirt eating">
            <a:extLst>
              <a:ext uri="{FF2B5EF4-FFF2-40B4-BE49-F238E27FC236}">
                <a16:creationId xmlns:a16="http://schemas.microsoft.com/office/drawing/2014/main" id="{73F38592-EB6E-BDA4-D1CD-60A0765CB2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645702"/>
            <a:ext cx="3067318" cy="20459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rson holding red and green apple fruit">
            <a:extLst>
              <a:ext uri="{FF2B5EF4-FFF2-40B4-BE49-F238E27FC236}">
                <a16:creationId xmlns:a16="http://schemas.microsoft.com/office/drawing/2014/main" id="{036CB07D-C545-DED5-9D60-4004502FC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333" r="20000" b="46667"/>
          <a:stretch/>
        </p:blipFill>
        <p:spPr bwMode="auto">
          <a:xfrm>
            <a:off x="8745389" y="4006010"/>
            <a:ext cx="2725030" cy="204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129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What the Research Shows</a:t>
            </a:r>
          </a:p>
        </p:txBody>
      </p:sp>
      <p:sp>
        <p:nvSpPr>
          <p:cNvPr id="3" name="Rectangle 3">
            <a:extLst>
              <a:ext uri="{FF2B5EF4-FFF2-40B4-BE49-F238E27FC236}">
                <a16:creationId xmlns:a16="http://schemas.microsoft.com/office/drawing/2014/main" id="{6E38C8B9-742C-544B-BC13-58E8EC860EAF}"/>
              </a:ext>
            </a:extLst>
          </p:cNvPr>
          <p:cNvSpPr txBox="1">
            <a:spLocks noChangeArrowheads="1"/>
          </p:cNvSpPr>
          <p:nvPr>
            <p:custDataLst>
              <p:tags r:id="rId1"/>
            </p:custDataLst>
          </p:nvPr>
        </p:nvSpPr>
        <p:spPr>
          <a:xfrm>
            <a:off x="447421" y="1325562"/>
            <a:ext cx="7477379"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1" indent="0" defTabSz="857250">
              <a:lnSpc>
                <a:spcPct val="100000"/>
              </a:lnSpc>
              <a:spcBef>
                <a:spcPts val="0"/>
              </a:spcBef>
              <a:buClr>
                <a:srgbClr val="0088BB"/>
              </a:buClr>
              <a:buNone/>
              <a:defRPr/>
            </a:pPr>
            <a:endParaRPr lang="en-US" sz="2800" dirty="0">
              <a:latin typeface="Arial Nova" panose="020B0504020202020204" pitchFamily="34" charset="0"/>
            </a:endParaRPr>
          </a:p>
          <a:p>
            <a:pPr marL="628650" lvl="1" indent="-457200" defTabSz="857250">
              <a:lnSpc>
                <a:spcPct val="100000"/>
              </a:lnSpc>
              <a:spcBef>
                <a:spcPts val="600"/>
              </a:spcBef>
              <a:buClr>
                <a:srgbClr val="0088BB"/>
              </a:buClr>
              <a:defRPr/>
            </a:pPr>
            <a:r>
              <a:rPr lang="en-US" sz="2800" b="1" dirty="0">
                <a:latin typeface="Arial Nova" panose="020B0504020202020204" pitchFamily="34" charset="0"/>
              </a:rPr>
              <a:t>Visual cues, or prompts </a:t>
            </a:r>
            <a:r>
              <a:rPr lang="en-US" sz="2800" dirty="0">
                <a:latin typeface="Arial Nova" panose="020B0504020202020204" pitchFamily="34" charset="0"/>
              </a:rPr>
              <a:t>(such as a text reminder) can remind you to perform certain behaviors if you already have a goal in mind to do that behavior.  </a:t>
            </a:r>
          </a:p>
          <a:p>
            <a:pPr marL="171450" lvl="1" indent="0" defTabSz="857250">
              <a:lnSpc>
                <a:spcPct val="100000"/>
              </a:lnSpc>
              <a:spcBef>
                <a:spcPts val="1200"/>
              </a:spcBef>
              <a:buClr>
                <a:srgbClr val="0088BB"/>
              </a:buClr>
              <a:buNone/>
              <a:defRPr/>
            </a:pPr>
            <a:endParaRPr lang="en-US" sz="2800" dirty="0">
              <a:latin typeface="Arial Nova" panose="020B0504020202020204" pitchFamily="34" charset="0"/>
            </a:endParaRPr>
          </a:p>
          <a:p>
            <a:pPr marL="171450" lvl="1" indent="0" defTabSz="857250">
              <a:lnSpc>
                <a:spcPct val="100000"/>
              </a:lnSpc>
              <a:spcBef>
                <a:spcPts val="1200"/>
              </a:spcBef>
              <a:buClr>
                <a:srgbClr val="0088BB"/>
              </a:buClr>
              <a:buNone/>
              <a:defRPr/>
            </a:pPr>
            <a:r>
              <a:rPr lang="en-US" sz="2800" dirty="0">
                <a:latin typeface="Arial Nova" panose="020B0504020202020204" pitchFamily="34" charset="0"/>
              </a:rPr>
              <a:t>Let’s put that into practice in our own homes!</a:t>
            </a:r>
          </a:p>
          <a:p>
            <a:pPr marL="628650" lvl="1" indent="-457200" defTabSz="857250">
              <a:lnSpc>
                <a:spcPct val="100000"/>
              </a:lnSpc>
              <a:spcBef>
                <a:spcPts val="0"/>
              </a:spcBef>
              <a:buClr>
                <a:srgbClr val="0088BB"/>
              </a:buClr>
              <a:defRPr/>
            </a:pPr>
            <a:endParaRPr lang="en-US" sz="2800" dirty="0">
              <a:latin typeface="Arial Nova" panose="020B0504020202020204" pitchFamily="34" charset="0"/>
            </a:endParaRPr>
          </a:p>
          <a:p>
            <a:pPr marL="171450" lvl="1" indent="0" defTabSz="857250">
              <a:lnSpc>
                <a:spcPct val="100000"/>
              </a:lnSpc>
              <a:spcBef>
                <a:spcPts val="0"/>
              </a:spcBef>
              <a:buClr>
                <a:srgbClr val="0088BB"/>
              </a:buClr>
              <a:buNone/>
              <a:defRPr/>
            </a:pPr>
            <a:endParaRPr lang="en-US" sz="2800" dirty="0"/>
          </a:p>
          <a:p>
            <a:pPr marL="628650" lvl="1" indent="-457200" defTabSz="857250">
              <a:lnSpc>
                <a:spcPct val="150000"/>
              </a:lnSpc>
              <a:spcBef>
                <a:spcPts val="0"/>
              </a:spcBef>
              <a:buClr>
                <a:srgbClr val="0088BB"/>
              </a:buClr>
              <a:defRPr/>
            </a:pPr>
            <a:endParaRPr lang="en-US" sz="2800" dirty="0"/>
          </a:p>
          <a:p>
            <a:pPr marL="171450" lvl="1" indent="0" defTabSz="857250">
              <a:lnSpc>
                <a:spcPct val="150000"/>
              </a:lnSpc>
              <a:spcBef>
                <a:spcPts val="0"/>
              </a:spcBef>
              <a:buClr>
                <a:srgbClr val="0088BB"/>
              </a:buClr>
              <a:buNone/>
              <a:defRPr/>
            </a:pPr>
            <a:endParaRPr lang="en-US" sz="2625" spc="-93" dirty="0">
              <a:solidFill>
                <a:srgbClr val="000000"/>
              </a:solidFill>
              <a:latin typeface="Arial Nova" panose="020B0504020202020204" pitchFamily="34" charset="0"/>
              <a:ea typeface="Arimo" panose="020B0604020202020204" charset="0"/>
              <a:cs typeface="Arimo" panose="020B0604020202020204" charset="0"/>
            </a:endParaRPr>
          </a:p>
        </p:txBody>
      </p:sp>
      <p:sp>
        <p:nvSpPr>
          <p:cNvPr id="6" name="TextBox 5">
            <a:extLst>
              <a:ext uri="{FF2B5EF4-FFF2-40B4-BE49-F238E27FC236}">
                <a16:creationId xmlns:a16="http://schemas.microsoft.com/office/drawing/2014/main" id="{D74DB550-B186-16F3-8658-D41EF74B0B99}"/>
              </a:ext>
            </a:extLst>
          </p:cNvPr>
          <p:cNvSpPr txBox="1"/>
          <p:nvPr/>
        </p:nvSpPr>
        <p:spPr>
          <a:xfrm>
            <a:off x="0" y="6424760"/>
            <a:ext cx="7924800" cy="400110"/>
          </a:xfrm>
          <a:prstGeom prst="rect">
            <a:avLst/>
          </a:prstGeom>
          <a:noFill/>
        </p:spPr>
        <p:txBody>
          <a:bodyPr wrap="square">
            <a:spAutoFit/>
          </a:bodyPr>
          <a:lstStyle/>
          <a:p>
            <a:r>
              <a:rPr lang="en-US" sz="1000" b="0" i="0" dirty="0">
                <a:solidFill>
                  <a:srgbClr val="212121"/>
                </a:solidFill>
                <a:effectLst/>
                <a:latin typeface="Arial Nova" panose="020B0504020202020204" pitchFamily="34" charset="0"/>
              </a:rPr>
              <a:t>Pirolli P, Mohan S, Venkatakrishnan A, Nelson L, Silva M, Springer A. Implementation intention and reminder </a:t>
            </a:r>
            <a:r>
              <a:rPr lang="en-US" sz="1000" dirty="0">
                <a:solidFill>
                  <a:srgbClr val="212121"/>
                </a:solidFill>
                <a:latin typeface="Arial Nova" panose="020B0504020202020204" pitchFamily="34" charset="0"/>
              </a:rPr>
              <a:t>e</a:t>
            </a:r>
            <a:r>
              <a:rPr lang="en-US" sz="1000" b="0" i="0" dirty="0">
                <a:solidFill>
                  <a:srgbClr val="212121"/>
                </a:solidFill>
                <a:effectLst/>
                <a:latin typeface="Arial Nova" panose="020B0504020202020204" pitchFamily="34" charset="0"/>
              </a:rPr>
              <a:t>ffects on behavior </a:t>
            </a:r>
            <a:r>
              <a:rPr lang="en-US" sz="1000" dirty="0">
                <a:solidFill>
                  <a:srgbClr val="212121"/>
                </a:solidFill>
                <a:latin typeface="Arial Nova" panose="020B0504020202020204" pitchFamily="34" charset="0"/>
              </a:rPr>
              <a:t>c</a:t>
            </a:r>
            <a:r>
              <a:rPr lang="en-US" sz="1000" b="0" i="0" dirty="0">
                <a:solidFill>
                  <a:srgbClr val="212121"/>
                </a:solidFill>
                <a:effectLst/>
                <a:latin typeface="Arial Nova" panose="020B0504020202020204" pitchFamily="34" charset="0"/>
              </a:rPr>
              <a:t>hange in a mobile </a:t>
            </a:r>
            <a:r>
              <a:rPr lang="en-US" sz="1000" dirty="0">
                <a:solidFill>
                  <a:srgbClr val="212121"/>
                </a:solidFill>
                <a:latin typeface="Arial Nova" panose="020B0504020202020204" pitchFamily="34" charset="0"/>
              </a:rPr>
              <a:t>h</a:t>
            </a:r>
            <a:r>
              <a:rPr lang="en-US" sz="1000" b="0" i="0" dirty="0">
                <a:solidFill>
                  <a:srgbClr val="212121"/>
                </a:solidFill>
                <a:effectLst/>
                <a:latin typeface="Arial Nova" panose="020B0504020202020204" pitchFamily="34" charset="0"/>
              </a:rPr>
              <a:t>ealth </a:t>
            </a:r>
            <a:r>
              <a:rPr lang="en-US" sz="1000" dirty="0">
                <a:solidFill>
                  <a:srgbClr val="212121"/>
                </a:solidFill>
                <a:latin typeface="Arial Nova" panose="020B0504020202020204" pitchFamily="34" charset="0"/>
              </a:rPr>
              <a:t>s</a:t>
            </a:r>
            <a:r>
              <a:rPr lang="en-US" sz="1000" b="0" i="0" dirty="0">
                <a:solidFill>
                  <a:srgbClr val="212121"/>
                </a:solidFill>
                <a:effectLst/>
                <a:latin typeface="Arial Nova" panose="020B0504020202020204" pitchFamily="34" charset="0"/>
              </a:rPr>
              <a:t>ystem: a </a:t>
            </a:r>
            <a:r>
              <a:rPr lang="en-US" sz="1000" dirty="0">
                <a:solidFill>
                  <a:srgbClr val="212121"/>
                </a:solidFill>
                <a:latin typeface="Arial Nova" panose="020B0504020202020204" pitchFamily="34" charset="0"/>
              </a:rPr>
              <a:t>p</a:t>
            </a:r>
            <a:r>
              <a:rPr lang="en-US" sz="1000" b="0" i="0" dirty="0">
                <a:solidFill>
                  <a:srgbClr val="212121"/>
                </a:solidFill>
                <a:effectLst/>
                <a:latin typeface="Arial Nova" panose="020B0504020202020204" pitchFamily="34" charset="0"/>
              </a:rPr>
              <a:t>redictive </a:t>
            </a:r>
            <a:r>
              <a:rPr lang="en-US" sz="1000" dirty="0">
                <a:solidFill>
                  <a:srgbClr val="212121"/>
                </a:solidFill>
                <a:latin typeface="Arial Nova" panose="020B0504020202020204" pitchFamily="34" charset="0"/>
              </a:rPr>
              <a:t>c</a:t>
            </a:r>
            <a:r>
              <a:rPr lang="en-US" sz="1000" b="0" i="0" dirty="0">
                <a:solidFill>
                  <a:srgbClr val="212121"/>
                </a:solidFill>
                <a:effectLst/>
                <a:latin typeface="Arial Nova" panose="020B0504020202020204" pitchFamily="34" charset="0"/>
              </a:rPr>
              <a:t>ognitive </a:t>
            </a:r>
            <a:r>
              <a:rPr lang="en-US" sz="1000" dirty="0">
                <a:solidFill>
                  <a:srgbClr val="212121"/>
                </a:solidFill>
                <a:latin typeface="Arial Nova" panose="020B0504020202020204" pitchFamily="34" charset="0"/>
              </a:rPr>
              <a:t>m</a:t>
            </a:r>
            <a:r>
              <a:rPr lang="en-US" sz="1000" b="0" i="0" dirty="0">
                <a:solidFill>
                  <a:srgbClr val="212121"/>
                </a:solidFill>
                <a:effectLst/>
                <a:latin typeface="Arial Nova" panose="020B0504020202020204" pitchFamily="34" charset="0"/>
              </a:rPr>
              <a:t>odel. J Med Internet Res. 2017 Nov 30;19(11):e397. doi: 10.2196/jmir.8217. </a:t>
            </a:r>
            <a:endParaRPr lang="en-US" sz="1100" dirty="0">
              <a:latin typeface="Arial Nova" panose="020B0504020202020204" pitchFamily="34" charset="0"/>
            </a:endParaRPr>
          </a:p>
        </p:txBody>
      </p:sp>
      <p:pic>
        <p:nvPicPr>
          <p:cNvPr id="7" name="Picture 2" descr="black iphone 4 on gray textile">
            <a:extLst>
              <a:ext uri="{FF2B5EF4-FFF2-40B4-BE49-F238E27FC236}">
                <a16:creationId xmlns:a16="http://schemas.microsoft.com/office/drawing/2014/main" id="{CA559EB0-C812-B65E-1F6F-1438ADF72A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2508604"/>
            <a:ext cx="3886556" cy="259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9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EF170-BC7E-6AEE-FC2E-86EB53B97C3C}"/>
              </a:ext>
            </a:extLst>
          </p:cNvPr>
          <p:cNvSpPr>
            <a:spLocks noGrp="1"/>
          </p:cNvSpPr>
          <p:nvPr>
            <p:ph type="title"/>
          </p:nvPr>
        </p:nvSpPr>
        <p:spPr/>
        <p:txBody>
          <a:bodyPr/>
          <a:lstStyle/>
          <a:p>
            <a:r>
              <a:rPr lang="en-US" dirty="0"/>
              <a:t>What’s on the Counter Counts</a:t>
            </a:r>
          </a:p>
        </p:txBody>
      </p:sp>
      <p:sp>
        <p:nvSpPr>
          <p:cNvPr id="6" name="Rectangle 3">
            <a:extLst>
              <a:ext uri="{FF2B5EF4-FFF2-40B4-BE49-F238E27FC236}">
                <a16:creationId xmlns:a16="http://schemas.microsoft.com/office/drawing/2014/main" id="{513CAF6B-F212-8656-DFB6-BF444AE67974}"/>
              </a:ext>
            </a:extLst>
          </p:cNvPr>
          <p:cNvSpPr txBox="1">
            <a:spLocks noChangeArrowheads="1"/>
          </p:cNvSpPr>
          <p:nvPr>
            <p:custDataLst>
              <p:tags r:id="rId1"/>
            </p:custDataLst>
          </p:nvPr>
        </p:nvSpPr>
        <p:spPr>
          <a:xfrm>
            <a:off x="410978" y="837058"/>
            <a:ext cx="10740836" cy="2366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defTabSz="857250">
              <a:lnSpc>
                <a:spcPct val="100000"/>
              </a:lnSpc>
              <a:spcBef>
                <a:spcPts val="0"/>
              </a:spcBef>
              <a:buClr>
                <a:srgbClr val="0088BB"/>
              </a:buClr>
              <a:buNone/>
              <a:defRPr/>
            </a:pPr>
            <a:endParaRPr lang="en-US" sz="2800" i="1" dirty="0">
              <a:latin typeface="Arial Nova" panose="020B0504020202020204" pitchFamily="34" charset="0"/>
            </a:endParaRPr>
          </a:p>
          <a:p>
            <a:pPr marL="628650" lvl="1" indent="-457200" defTabSz="857250">
              <a:lnSpc>
                <a:spcPct val="100000"/>
              </a:lnSpc>
              <a:spcBef>
                <a:spcPts val="0"/>
              </a:spcBef>
              <a:buClr>
                <a:srgbClr val="0088BB"/>
              </a:buClr>
              <a:defRPr/>
            </a:pPr>
            <a:r>
              <a:rPr lang="en-US" sz="2800" dirty="0">
                <a:latin typeface="Arial Nova" panose="020B0504020202020204" pitchFamily="34" charset="0"/>
              </a:rPr>
              <a:t>Try keeping unhealthy snacks away from the counter and healthier snacks on the counter </a:t>
            </a:r>
          </a:p>
        </p:txBody>
      </p:sp>
      <p:pic>
        <p:nvPicPr>
          <p:cNvPr id="7" name="Picture 6">
            <a:extLst>
              <a:ext uri="{FF2B5EF4-FFF2-40B4-BE49-F238E27FC236}">
                <a16:creationId xmlns:a16="http://schemas.microsoft.com/office/drawing/2014/main" id="{65805F59-AA29-2D46-B4FE-1613F0976D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254" y="3203142"/>
            <a:ext cx="4150618" cy="3108960"/>
          </a:xfrm>
          <a:prstGeom prst="rect">
            <a:avLst/>
          </a:prstGeom>
        </p:spPr>
      </p:pic>
      <p:pic>
        <p:nvPicPr>
          <p:cNvPr id="8" name="Picture 7">
            <a:extLst>
              <a:ext uri="{FF2B5EF4-FFF2-40B4-BE49-F238E27FC236}">
                <a16:creationId xmlns:a16="http://schemas.microsoft.com/office/drawing/2014/main" id="{8E588080-A0D7-9786-6606-0B879A5A78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600" y="3203142"/>
            <a:ext cx="3886200" cy="3108960"/>
          </a:xfrm>
          <a:prstGeom prst="rect">
            <a:avLst/>
          </a:prstGeom>
        </p:spPr>
      </p:pic>
      <p:sp>
        <p:nvSpPr>
          <p:cNvPr id="9" name="Rectangle 3">
            <a:extLst>
              <a:ext uri="{FF2B5EF4-FFF2-40B4-BE49-F238E27FC236}">
                <a16:creationId xmlns:a16="http://schemas.microsoft.com/office/drawing/2014/main" id="{5DF047A2-0D23-657C-D80A-F57E152F56D8}"/>
              </a:ext>
            </a:extLst>
          </p:cNvPr>
          <p:cNvSpPr txBox="1">
            <a:spLocks noChangeArrowheads="1"/>
          </p:cNvSpPr>
          <p:nvPr>
            <p:custDataLst>
              <p:tags r:id="rId2"/>
            </p:custDataLst>
          </p:nvPr>
        </p:nvSpPr>
        <p:spPr>
          <a:xfrm>
            <a:off x="1781254" y="2020100"/>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Before</a:t>
            </a:r>
          </a:p>
        </p:txBody>
      </p:sp>
      <p:sp>
        <p:nvSpPr>
          <p:cNvPr id="10" name="Rectangle 3">
            <a:extLst>
              <a:ext uri="{FF2B5EF4-FFF2-40B4-BE49-F238E27FC236}">
                <a16:creationId xmlns:a16="http://schemas.microsoft.com/office/drawing/2014/main" id="{50B06EFA-37F5-3ED9-DBF9-DA18D9637034}"/>
              </a:ext>
            </a:extLst>
          </p:cNvPr>
          <p:cNvSpPr txBox="1">
            <a:spLocks noChangeArrowheads="1"/>
          </p:cNvSpPr>
          <p:nvPr>
            <p:custDataLst>
              <p:tags r:id="rId3"/>
            </p:custDataLst>
          </p:nvPr>
        </p:nvSpPr>
        <p:spPr>
          <a:xfrm>
            <a:off x="6324600" y="1986173"/>
            <a:ext cx="3886200" cy="9933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857250">
              <a:lnSpc>
                <a:spcPct val="55000"/>
              </a:lnSpc>
              <a:spcBef>
                <a:spcPts val="938"/>
              </a:spcBef>
              <a:buNone/>
              <a:defRPr/>
            </a:pPr>
            <a:endParaRPr lang="en-US" sz="2625" b="1" dirty="0">
              <a:solidFill>
                <a:prstClr val="black"/>
              </a:solidFill>
              <a:latin typeface="Arial Nova" panose="020B0504020202020204" pitchFamily="34" charset="0"/>
              <a:ea typeface="Helvetica Neue" charset="0"/>
              <a:cs typeface="Helvetica Neue" charset="0"/>
            </a:endParaRPr>
          </a:p>
          <a:p>
            <a:pPr marL="171450" lvl="1" indent="0" algn="ctr" defTabSz="857250">
              <a:lnSpc>
                <a:spcPct val="100000"/>
              </a:lnSpc>
              <a:spcBef>
                <a:spcPts val="0"/>
              </a:spcBef>
              <a:buClr>
                <a:srgbClr val="0088BB"/>
              </a:buClr>
              <a:buNone/>
              <a:defRPr/>
            </a:pPr>
            <a:endParaRPr lang="en-US" sz="2800" i="1" dirty="0">
              <a:latin typeface="Arial Nova" panose="020B0504020202020204" pitchFamily="34" charset="0"/>
            </a:endParaRPr>
          </a:p>
          <a:p>
            <a:pPr marL="171450" lvl="1" indent="0" algn="ctr" defTabSz="857250">
              <a:lnSpc>
                <a:spcPct val="100000"/>
              </a:lnSpc>
              <a:spcBef>
                <a:spcPts val="0"/>
              </a:spcBef>
              <a:buClr>
                <a:srgbClr val="0088BB"/>
              </a:buClr>
              <a:buNone/>
              <a:defRPr/>
            </a:pPr>
            <a:r>
              <a:rPr lang="en-US" sz="2800" dirty="0">
                <a:latin typeface="Arial Nova" panose="020B0504020202020204" pitchFamily="34" charset="0"/>
              </a:rPr>
              <a:t>After</a:t>
            </a:r>
          </a:p>
        </p:txBody>
      </p:sp>
    </p:spTree>
    <p:extLst>
      <p:ext uri="{BB962C8B-B14F-4D97-AF65-F5344CB8AC3E}">
        <p14:creationId xmlns:p14="http://schemas.microsoft.com/office/powerpoint/2010/main" val="23965895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5&quot;/&gt;&lt;/TableIndex&gt;&lt;/ShapeTextInfo&gt;"/>
  <p:tag name="PRESENTER_DUMMYTAG" val="&lt;DummyForForceWrite&gt;&lt;/DummyForForceWrite&gt;"/>
  <p:tag name="HTML_SHAPEINFO" val="&lt;ThreeDShapeInfo&gt;&lt;uuid val=&quot;{6F9CD696-604B-482B-B46A-F4A76355C3C3}&quot;/&gt;&lt;isInvalidForFieldText val=&quot;0&quot;/&gt;&lt;Image&gt;&lt;filename val=&quot;C:\Users\meghan.kershaw\AppData\Local\Temp\CP1800848093515Session\CPTrustFolder1800848093515\PPTImport1800848175234\data\asimages\{6F9CD696-604B-482B-B46A-F4A76355C3C3}_1.png&quot;/&gt;&lt;left val=&quot;829&quot;/&gt;&lt;top val=&quot;698&quot;/&gt;&lt;width val=&quot;451&quot;/&gt;&lt;height val=&quot;23&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PRESENTER_DUMMYTAG" val="&lt;DummyForForceWrite&gt;&lt;/DummyForForceWrite&gt;"/>
  <p:tag name="HTML_SHAPEINFO" val="&lt;ThreeDShapeInfo&gt;&lt;uuid val=&quot;{5657EDAB-6873-456D-8150-F8EBA07AAAD3}&quot;/&gt;&lt;isInvalidForFieldText val=&quot;0&quot;/&gt;&lt;Image&gt;&lt;filename val=&quot;C:\Users\meghan.kershaw\AppData\Local\Temp\CP1800848093515Session\CPTrustFolder1800848093515\PPTImport1800848175234\data\asimages\{5657EDAB-6873-456D-8150-F8EBA07AAAD3}_1.png&quot;/&gt;&lt;left val=&quot;259&quot;/&gt;&lt;top val=&quot;581&quot;/&gt;&lt;width val=&quot;761&quot;/&gt;&lt;height val=&quot;124&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DUMMYTAG" val="&lt;DummyForForceWrite&gt;&lt;/DummyForForceWrite&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11&quot;/&gt;&lt;lineCharCount val=&quot;25&quot;/&gt;&lt;lineCharCount val=&quot;18&quot;/&gt;&lt;lineCharCount val=&quot;15&quot;/&gt;&lt;lineCharCount val=&quot;18&quot;/&gt;&lt;lineCharCount val=&quot;28&quot;/&gt;&lt;lineCharCount val=&quot;14&quot;/&gt;&lt;/TableIndex&gt;&lt;/ShapeTextInfo&gt;"/>
  <p:tag name="HTML_SHAPEINFO" val="&lt;TextEffect&gt;&lt;Image&gt;&lt;filename val=&quot;C:\Users\meghan.kershaw\AppData\Local\Temp\CP1800848093515Session\CPTrustFolder1800848093515\PPTImport1800848175234\data\asimages\{9C7B5883-C055-4892-85AD-4C3450B9E577}_1.png_crop.png&quot;/&gt;&lt;left val=&quot;666&quot;/&gt;&lt;top val=&quot;640&quot;/&gt;&lt;width val=&quot;0&quot;/&gt;&lt;height val=&quot;0&quot;/&gt;&lt;hasText val=&quot;1&quot;/&gt;&lt;paraId val=&quot;1&quot;/&gt;&lt;/Image&gt;&lt;Image&gt;&lt;filename val=&quot;C:\Users\meghan.kershaw\AppData\Local\Temp\CP1800848093515Session\CPTrustFolder1800848093515\PPTImport1800848175234\data\asimages\{2E9AB38E-5C9A-4FBB-9A7F-7F09D74E798A}_1.png_crop.png&quot;/&gt;&lt;left val=&quot;226&quot;/&gt;&lt;top val=&quot;211&quot;/&gt;&lt;width val=&quot;146&quot;/&gt;&lt;height val=&quot;32&quot;/&gt;&lt;hasText val=&quot;1&quot;/&gt;&lt;paraId val=&quot;2&quot;/&gt;&lt;/Image&gt;&lt;Image&gt;&lt;filename val=&quot;C:\Users\meghan.kershaw\AppData\Local\Temp\CP1800848093515Session\CPTrustFolder1800848093515\PPTImport1800848175234\data\asimages\{7B41A003-A7E0-4DDB-9E55-755A08E861D1}_1.png_crop.png&quot;/&gt;&lt;left val=&quot;226&quot;/&gt;&lt;top val=&quot;276&quot;/&gt;&lt;width val=&quot;386&quot;/&gt;&lt;height val=&quot;32&quot;/&gt;&lt;hasText val=&quot;1&quot;/&gt;&lt;paraId val=&quot;3&quot;/&gt;&lt;/Image&gt;&lt;Image&gt;&lt;filename val=&quot;C:\Users\meghan.kershaw\AppData\Local\Temp\CP1800848093515Session\CPTrustFolder1800848093515\PPTImport1800848175234\data\asimages\{A953DA06-EAA0-434A-BE65-F9F5B8682E41}_1.png_crop.png&quot;/&gt;&lt;left val=&quot;226&quot;/&gt;&lt;top val=&quot;342&quot;/&gt;&lt;width val=&quot;256&quot;/&gt;&lt;height val=&quot;32&quot;/&gt;&lt;hasText val=&quot;1&quot;/&gt;&lt;paraId val=&quot;4&quot;/&gt;&lt;/Image&gt;&lt;Image&gt;&lt;filename val=&quot;C:\Users\meghan.kershaw\AppData\Local\Temp\CP1800848093515Session\CPTrustFolder1800848093515\PPTImport1800848175234\data\asimages\{245D484E-CFBC-4E96-BB40-1B2EA400B550}_1.png_crop.png&quot;/&gt;&lt;left val=&quot;226&quot;/&gt;&lt;top val=&quot;407&quot;/&gt;&lt;width val=&quot;231&quot;/&gt;&lt;height val=&quot;32&quot;/&gt;&lt;hasText val=&quot;1&quot;/&gt;&lt;paraId val=&quot;5&quot;/&gt;&lt;/Image&gt;&lt;Image&gt;&lt;filename val=&quot;C:\Users\meghan.kershaw\AppData\Local\Temp\CP1800848093515Session\CPTrustFolder1800848093515\PPTImport1800848175234\data\asimages\{36ABA271-9F97-4E48-9CBB-CB1E51B3ECE3}_1.png_crop.png&quot;/&gt;&lt;left val=&quot;226&quot;/&gt;&lt;top val=&quot;472&quot;/&gt;&lt;width val=&quot;269&quot;/&gt;&lt;height val=&quot;32&quot;/&gt;&lt;hasText val=&quot;1&quot;/&gt;&lt;paraId val=&quot;6&quot;/&gt;&lt;/Image&gt;&lt;Image&gt;&lt;filename val=&quot;C:\Users\meghan.kershaw\AppData\Local\Temp\CP1800848093515Session\CPTrustFolder1800848093515\PPTImport1800848175234\data\asimages\{75953E86-CCCC-4CE6-AD5E-F695E6888B2E}_1.png_crop.png&quot;/&gt;&lt;left val=&quot;226&quot;/&gt;&lt;top val=&quot;536&quot;/&gt;&lt;width val=&quot;428&quot;/&gt;&lt;height val=&quot;32&quot;/&gt;&lt;hasText val=&quot;1&quot;/&gt;&lt;paraId val=&quot;7&quot;/&gt;&lt;/Image&gt;&lt;Image&gt;&lt;filename val=&quot;C:\Users\meghan.kershaw\AppData\Local\Temp\CP1800848093515Session\CPTrustFolder1800848093515\PPTImport1800848175234\data\asimages\{8F49367D-E5B0-4627-A49F-0EB68CF6713F}_1.png_crop.png&quot;/&gt;&lt;left val=&quot;226&quot;/&gt;&lt;top val=&quot;602&quot;/&gt;&lt;width val=&quot;232&quot;/&gt;&lt;height val=&quot;32&quot;/&gt;&lt;hasText val=&quot;1&quot;/&gt;&lt;paraId val=&quot;8&quot;/&gt;&lt;/Image&gt;&lt;/TextEffect&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6F3C8CFE931949879711C214A821C7" ma:contentTypeVersion="23" ma:contentTypeDescription="Create a new document." ma:contentTypeScope="" ma:versionID="946d50ccdc476b43965b3a850adb001a">
  <xsd:schema xmlns:xsd="http://www.w3.org/2001/XMLSchema" xmlns:xs="http://www.w3.org/2001/XMLSchema" xmlns:p="http://schemas.microsoft.com/office/2006/metadata/properties" xmlns:ns1="http://schemas.microsoft.com/sharepoint/v3" xmlns:ns2="93c4e9be-61d3-43d4-b0a1-16b11ea4febc" xmlns:ns3="eae3740e-1a46-4f53-9f1d-3e71187ca0c1" targetNamespace="http://schemas.microsoft.com/office/2006/metadata/properties" ma:root="true" ma:fieldsID="3ccff4dd19283648d56f7ebade35c4c9" ns1:_="" ns2:_="" ns3:_="">
    <xsd:import namespace="http://schemas.microsoft.com/sharepoint/v3"/>
    <xsd:import namespace="93c4e9be-61d3-43d4-b0a1-16b11ea4febc"/>
    <xsd:import namespace="eae3740e-1a46-4f53-9f1d-3e71187ca0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element ref="ns3:PI" minOccurs="0"/>
                <xsd:element ref="ns3:Order0"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c4e9be-61d3-43d4-b0a1-16b11ea4fe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a083d8a-6e82-46c1-9adc-310fa58f9191}" ma:internalName="TaxCatchAll" ma:showField="CatchAllData" ma:web="93c4e9be-61d3-43d4-b0a1-16b11ea4fe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e3740e-1a46-4f53-9f1d-3e71187ca0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a05c2eb-d2c0-41df-817a-9abe70ce6ca6" ma:termSetId="09814cd3-568e-fe90-9814-8d621ff8fb84" ma:anchorId="fba54fb3-c3e1-fe81-a776-ca4b69148c4d" ma:open="true" ma:isKeyword="false">
      <xsd:complexType>
        <xsd:sequence>
          <xsd:element ref="pc:Terms" minOccurs="0" maxOccurs="1"/>
        </xsd:sequence>
      </xsd:complexType>
    </xsd:element>
    <xsd:element name="PI" ma:index="26" nillable="true" ma:displayName="PI" ma:format="Dropdown" ma:list="UserInfo" ma:SharePointGroup="0" ma:internalName="PI">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der0" ma:index="27" nillable="true" ma:displayName="Order" ma:decimals="0" ma:description="Order of folders" ma:format="Dropdown" ma:internalName="Order0" ma:percentage="FALSE">
      <xsd:simpleType>
        <xsd:restriction base="dms:Number"/>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rder0 xmlns="eae3740e-1a46-4f53-9f1d-3e71187ca0c1" xsi:nil="true"/>
    <_ip_UnifiedCompliancePolicyUIAction xmlns="http://schemas.microsoft.com/sharepoint/v3" xsi:nil="true"/>
    <TaxCatchAll xmlns="93c4e9be-61d3-43d4-b0a1-16b11ea4febc" xsi:nil="true"/>
    <_ip_UnifiedCompliancePolicyProperties xmlns="http://schemas.microsoft.com/sharepoint/v3" xsi:nil="true"/>
    <lcf76f155ced4ddcb4097134ff3c332f xmlns="eae3740e-1a46-4f53-9f1d-3e71187ca0c1">
      <Terms xmlns="http://schemas.microsoft.com/office/infopath/2007/PartnerControls"/>
    </lcf76f155ced4ddcb4097134ff3c332f>
    <PI xmlns="eae3740e-1a46-4f53-9f1d-3e71187ca0c1">
      <UserInfo>
        <DisplayName/>
        <AccountId xsi:nil="true"/>
        <AccountType/>
      </UserInfo>
    </PI>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22E850-8048-4E92-9D6F-F73D3844C417}"/>
</file>

<file path=customXml/itemProps2.xml><?xml version="1.0" encoding="utf-8"?>
<ds:datastoreItem xmlns:ds="http://schemas.openxmlformats.org/officeDocument/2006/customXml" ds:itemID="{9335FA74-C1FA-43ED-93EA-4C4044ED840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schemas.openxmlformats.org/package/2006/metadata/core-properties"/>
    <ds:schemaRef ds:uri="http://purl.org/dc/terms/"/>
    <ds:schemaRef ds:uri="eae3740e-1a46-4f53-9f1d-3e71187ca0c1"/>
    <ds:schemaRef ds:uri="93c4e9be-61d3-43d4-b0a1-16b11ea4febc"/>
    <ds:schemaRef ds:uri="http://www.w3.org/XML/1998/namespace"/>
    <ds:schemaRef ds:uri="http://purl.org/dc/dcmitype/"/>
  </ds:schemaRefs>
</ds:datastoreItem>
</file>

<file path=customXml/itemProps3.xml><?xml version="1.0" encoding="utf-8"?>
<ds:datastoreItem xmlns:ds="http://schemas.openxmlformats.org/officeDocument/2006/customXml" ds:itemID="{0043C45C-6EED-4F32-9181-A7D6EAEDB8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2498</TotalTime>
  <Words>771</Words>
  <Application>Microsoft Office PowerPoint</Application>
  <PresentationFormat>Widescreen</PresentationFormat>
  <Paragraphs>144</Paragraphs>
  <Slides>14</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Arial</vt:lpstr>
      <vt:lpstr>Arial Nova</vt:lpstr>
      <vt:lpstr>Calibri</vt:lpstr>
      <vt:lpstr>Calibri Light</vt:lpstr>
      <vt:lpstr>Courier New</vt:lpstr>
      <vt:lpstr>Open Sans</vt:lpstr>
      <vt:lpstr>Open Sans Light</vt:lpstr>
      <vt:lpstr>Open Sans Semibold</vt:lpstr>
      <vt:lpstr>Wingdings</vt:lpstr>
      <vt:lpstr>3_Office Theme</vt:lpstr>
      <vt:lpstr>1_Office Theme</vt:lpstr>
      <vt:lpstr>PowerPoint Presentation</vt:lpstr>
      <vt:lpstr>Environmental Influences on Food Choices</vt:lpstr>
      <vt:lpstr>Environmental Influences on Physical Activity</vt:lpstr>
      <vt:lpstr>However, you can try remodeling your home environment</vt:lpstr>
      <vt:lpstr>Easy Remodeling for Eating Better</vt:lpstr>
      <vt:lpstr>Easy Remodeling for More Activity</vt:lpstr>
      <vt:lpstr>What the Research Shows</vt:lpstr>
      <vt:lpstr>What the Research Shows</vt:lpstr>
      <vt:lpstr>What’s on the Counter Counts</vt:lpstr>
      <vt:lpstr>Refrigerator Review</vt:lpstr>
      <vt:lpstr>Cupboards as Cover-alls</vt:lpstr>
      <vt:lpstr>Healthy Food Inventory</vt:lpstr>
      <vt:lpstr>Clothes and Equipment</vt:lpstr>
      <vt:lpstr>Healthy Physical Activity Inventory</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Bowl of Fruit?  Extra Easy Ways to Power Health Your Home</dc:title>
  <dc:creator>Lynn Paul</dc:creator>
  <cp:lastModifiedBy>Galen Eldridge</cp:lastModifiedBy>
  <cp:revision>86</cp:revision>
  <cp:lastPrinted>2023-02-20T19:34:20Z</cp:lastPrinted>
  <dcterms:created xsi:type="dcterms:W3CDTF">2013-04-24T23:26:41Z</dcterms:created>
  <dcterms:modified xsi:type="dcterms:W3CDTF">2025-08-12T21:09:27Z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0x010100026F3C8CFE931949879711C214A821C7</vt:lpwstr>
  </property>
  <property fmtid="{D5CDD505-2E9C-101B-9397-08002B2CF9AE}" pid="3" name="MediaServiceImageTags">
    <vt:lpwstr/>
  </property>
</Properties>
</file>