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0.xml" ContentType="application/vnd.openxmlformats-officedocument.presentationml.tags+xml"/>
  <Override PartName="/ppt/notesSlides/notesSlide2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62" r:id="rId5"/>
  </p:sldMasterIdLst>
  <p:notesMasterIdLst>
    <p:notesMasterId r:id="rId36"/>
  </p:notesMasterIdLst>
  <p:handoutMasterIdLst>
    <p:handoutMasterId r:id="rId37"/>
  </p:handoutMasterIdLst>
  <p:sldIdLst>
    <p:sldId id="308" r:id="rId6"/>
    <p:sldId id="2443" r:id="rId7"/>
    <p:sldId id="635" r:id="rId8"/>
    <p:sldId id="833" r:id="rId9"/>
    <p:sldId id="2470" r:id="rId10"/>
    <p:sldId id="2446" r:id="rId11"/>
    <p:sldId id="2472" r:id="rId12"/>
    <p:sldId id="2448" r:id="rId13"/>
    <p:sldId id="2473" r:id="rId14"/>
    <p:sldId id="2450" r:id="rId15"/>
    <p:sldId id="2474" r:id="rId16"/>
    <p:sldId id="2452" r:id="rId17"/>
    <p:sldId id="2475" r:id="rId18"/>
    <p:sldId id="2454" r:id="rId19"/>
    <p:sldId id="2476" r:id="rId20"/>
    <p:sldId id="2456" r:id="rId21"/>
    <p:sldId id="2477" r:id="rId22"/>
    <p:sldId id="2458" r:id="rId23"/>
    <p:sldId id="2478" r:id="rId24"/>
    <p:sldId id="2460" r:id="rId25"/>
    <p:sldId id="2461" r:id="rId26"/>
    <p:sldId id="2479" r:id="rId27"/>
    <p:sldId id="2463" r:id="rId28"/>
    <p:sldId id="2480" r:id="rId29"/>
    <p:sldId id="2465" r:id="rId30"/>
    <p:sldId id="2466" r:id="rId31"/>
    <p:sldId id="2467" r:id="rId32"/>
    <p:sldId id="2481" r:id="rId33"/>
    <p:sldId id="2469" r:id="rId34"/>
    <p:sldId id="790" r:id="rId35"/>
  </p:sldIdLst>
  <p:sldSz cx="13004800" cy="7315200"/>
  <p:notesSz cx="7315200" cy="9601200"/>
  <p:embeddedFontLst>
    <p:embeddedFont>
      <p:font typeface="Arial Nova" panose="020B0504020202020204" pitchFamily="34" charset="0"/>
      <p:regular r:id="rId38"/>
      <p:bold r:id="rId39"/>
      <p:italic r:id="rId40"/>
      <p:boldItalic r:id="rId41"/>
    </p:embeddedFont>
    <p:embeddedFont>
      <p:font typeface="Arimo" panose="020B0604020202020204" charset="0"/>
      <p:regular r:id="rId42"/>
    </p:embeddedFont>
    <p:embeddedFont>
      <p:font typeface="Arimo Bold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Open Sans Light" panose="020B0306030504020204" pitchFamily="34" charset="0"/>
      <p:regular r:id="rId54"/>
    </p:embeddedFont>
    <p:embeddedFont>
      <p:font typeface="Open Sans Semibold" panose="020B0706030804020204" pitchFamily="34" charset="0"/>
      <p:bold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7F799-A7A3-2A1D-FFEE-32777E3BBCE3}" name="Anita On" initials="AO" userId="S::anita.on@agnet.tamu.edu::f4871a58-eb63-4a24-9990-d4fd08fab1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91E07E-3E29-4C48-AAAB-907B09EFE828}" v="91" dt="2023-02-14T18:36:17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370" autoAdjust="0"/>
  </p:normalViewPr>
  <p:slideViewPr>
    <p:cSldViewPr>
      <p:cViewPr varScale="1">
        <p:scale>
          <a:sx n="54" d="100"/>
          <a:sy n="54" d="100"/>
        </p:scale>
        <p:origin x="98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39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en Eldridge" userId="6aa52775-b12c-4cd9-af4b-487311240003" providerId="ADAL" clId="{8091E07E-3E29-4C48-AAAB-907B09EFE828}"/>
    <pc:docChg chg="undo custSel addSld delSld modSld delMainMaster modMainMaster modNotesMaster">
      <pc:chgData name="Galen Eldridge" userId="6aa52775-b12c-4cd9-af4b-487311240003" providerId="ADAL" clId="{8091E07E-3E29-4C48-AAAB-907B09EFE828}" dt="2023-02-14T18:37:44.753" v="1014" actId="20577"/>
      <pc:docMkLst>
        <pc:docMk/>
      </pc:docMkLst>
      <pc:sldChg chg="modSp del modNotes modNotesTx">
        <pc:chgData name="Galen Eldridge" userId="6aa52775-b12c-4cd9-af4b-487311240003" providerId="ADAL" clId="{8091E07E-3E29-4C48-AAAB-907B09EFE828}" dt="2023-02-14T17:43:37.103" v="187" actId="47"/>
        <pc:sldMkLst>
          <pc:docMk/>
          <pc:sldMk cId="0" sldId="256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6"/>
            <ac:spMk id="2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6"/>
            <ac:spMk id="3" creationId="{00000000-0000-0000-0000-000000000000}"/>
          </ac:spMkLst>
        </pc:spChg>
      </pc:sldChg>
      <pc:sldChg chg="modSp del modNotes">
        <pc:chgData name="Galen Eldridge" userId="6aa52775-b12c-4cd9-af4b-487311240003" providerId="ADAL" clId="{8091E07E-3E29-4C48-AAAB-907B09EFE828}" dt="2023-02-14T18:00:07.876" v="543" actId="47"/>
        <pc:sldMkLst>
          <pc:docMk/>
          <pc:sldMk cId="0" sldId="257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7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7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7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0" sldId="257"/>
            <ac:picMk id="9" creationId="{00000000-0000-0000-0000-0000000000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0" sldId="257"/>
            <ac:picMk id="11" creationId="{E888D764-B10A-EA19-1ADC-42D3039374E7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4:50.903" v="450" actId="47"/>
        <pc:sldMkLst>
          <pc:docMk/>
          <pc:sldMk cId="0" sldId="259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9"/>
            <ac:spMk id="2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9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9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59"/>
            <ac:spMk id="6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0" sldId="259"/>
            <ac:picMk id="7" creationId="{00000000-0000-0000-0000-0000000000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0" sldId="259"/>
            <ac:picMk id="8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5:19.164" v="456" actId="47"/>
        <pc:sldMkLst>
          <pc:docMk/>
          <pc:sldMk cId="0" sldId="260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60"/>
            <ac:spMk id="2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60"/>
            <ac:spMk id="3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60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60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60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0" sldId="260"/>
            <ac:picMk id="6" creationId="{7E41B748-7F50-3D99-1646-FE79BB0F83C5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0" sldId="260"/>
            <ac:picMk id="8" creationId="{00000000-0000-0000-0000-0000000000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0" sldId="260"/>
            <ac:picMk id="9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5:46.951" v="462" actId="47"/>
        <pc:sldMkLst>
          <pc:docMk/>
          <pc:sldMk cId="2853470188" sldId="261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853470188" sldId="261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853470188" sldId="261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853470188" sldId="261"/>
            <ac:spMk id="6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853470188" sldId="261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853470188" sldId="261"/>
            <ac:picMk id="2" creationId="{00000000-0000-0000-0000-0000000000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853470188" sldId="261"/>
            <ac:picMk id="3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6:40.839" v="472" actId="47"/>
        <pc:sldMkLst>
          <pc:docMk/>
          <pc:sldMk cId="3893023764" sldId="265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893023764" sldId="265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893023764" sldId="265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893023764" sldId="265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893023764" sldId="265"/>
            <ac:spMk id="10" creationId="{AED6ACE7-1487-7E80-F1B6-7AFF96599A8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893023764" sldId="265"/>
            <ac:picMk id="2" creationId="{00000000-0000-0000-0000-0000000000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893023764" sldId="265"/>
            <ac:picMk id="8" creationId="{00000000-0000-0000-0000-000000000000}"/>
          </ac:picMkLst>
        </pc:picChg>
      </pc:sldChg>
      <pc:sldChg chg="modSp del">
        <pc:chgData name="Galen Eldridge" userId="6aa52775-b12c-4cd9-af4b-487311240003" providerId="ADAL" clId="{8091E07E-3E29-4C48-AAAB-907B09EFE828}" dt="2023-02-14T18:08:39.813" v="780" actId="47"/>
        <pc:sldMkLst>
          <pc:docMk/>
          <pc:sldMk cId="0" sldId="267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67"/>
            <ac:spMk id="2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67"/>
            <ac:spMk id="3" creationId="{00000000-0000-0000-0000-000000000000}"/>
          </ac:spMkLst>
        </pc:spChg>
      </pc:sldChg>
      <pc:sldChg chg="modSp del modNotes">
        <pc:chgData name="Galen Eldridge" userId="6aa52775-b12c-4cd9-af4b-487311240003" providerId="ADAL" clId="{8091E07E-3E29-4C48-AAAB-907B09EFE828}" dt="2023-02-14T18:10:37.084" v="857" actId="47"/>
        <pc:sldMkLst>
          <pc:docMk/>
          <pc:sldMk cId="0" sldId="270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0" sldId="270"/>
            <ac:spMk id="2" creationId="{00000000-0000-0000-0000-000000000000}"/>
          </ac:spMkLst>
        </pc:spChg>
      </pc:sldChg>
      <pc:sldChg chg="modSp del modNotes">
        <pc:chgData name="Galen Eldridge" userId="6aa52775-b12c-4cd9-af4b-487311240003" providerId="ADAL" clId="{8091E07E-3E29-4C48-AAAB-907B09EFE828}" dt="2023-02-14T17:56:10.585" v="467" actId="47"/>
        <pc:sldMkLst>
          <pc:docMk/>
          <pc:sldMk cId="1472233864" sldId="273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2233864" sldId="273"/>
            <ac:spMk id="3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2233864" sldId="273"/>
            <ac:spMk id="6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2233864" sldId="273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2233864" sldId="273"/>
            <ac:spMk id="8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472233864" sldId="273"/>
            <ac:picMk id="2" creationId="{00000000-0000-0000-0000-0000000000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472233864" sldId="273"/>
            <ac:picMk id="9" creationId="{00000000-0000-0000-0000-0000000000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472233864" sldId="273"/>
            <ac:picMk id="11" creationId="{4E50D2EC-DE01-9B02-3B1F-E423741D2D43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472233864" sldId="273"/>
            <ac:picMk id="12" creationId="{D9FBD330-6715-DDB6-1F06-3FEF93F7034C}"/>
          </ac:picMkLst>
        </pc:picChg>
      </pc:sldChg>
      <pc:sldChg chg="addSp modSp del modNotes">
        <pc:chgData name="Galen Eldridge" userId="6aa52775-b12c-4cd9-af4b-487311240003" providerId="ADAL" clId="{8091E07E-3E29-4C48-AAAB-907B09EFE828}" dt="2023-02-14T17:57:36.946" v="482" actId="47"/>
        <pc:sldMkLst>
          <pc:docMk/>
          <pc:sldMk cId="2559654083" sldId="275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559654083" sldId="275"/>
            <ac:spMk id="6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559654083" sldId="275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559654083" sldId="275"/>
            <ac:spMk id="8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559654083" sldId="275"/>
            <ac:spMk id="9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2" creationId="{00000000-0000-0000-0000-000000000000}"/>
          </ac:picMkLst>
        </pc:picChg>
        <pc:picChg chg="add mod">
          <ac:chgData name="Galen Eldridge" userId="6aa52775-b12c-4cd9-af4b-487311240003" providerId="ADAL" clId="{8091E07E-3E29-4C48-AAAB-907B09EFE828}" dt="2023-02-14T17:56:56.882" v="475" actId="571"/>
          <ac:picMkLst>
            <pc:docMk/>
            <pc:sldMk cId="2559654083" sldId="275"/>
            <ac:picMk id="3" creationId="{AA63C40A-01B2-A7DB-1D8F-7A415EEF8B0F}"/>
          </ac:picMkLst>
        </pc:picChg>
        <pc:picChg chg="add mod">
          <ac:chgData name="Galen Eldridge" userId="6aa52775-b12c-4cd9-af4b-487311240003" providerId="ADAL" clId="{8091E07E-3E29-4C48-AAAB-907B09EFE828}" dt="2023-02-14T17:56:56.882" v="475" actId="571"/>
          <ac:picMkLst>
            <pc:docMk/>
            <pc:sldMk cId="2559654083" sldId="275"/>
            <ac:picMk id="4" creationId="{CCD9B27F-562B-9035-AA03-568D87DB32AF}"/>
          </ac:picMkLst>
        </pc:picChg>
        <pc:picChg chg="add mod">
          <ac:chgData name="Galen Eldridge" userId="6aa52775-b12c-4cd9-af4b-487311240003" providerId="ADAL" clId="{8091E07E-3E29-4C48-AAAB-907B09EFE828}" dt="2023-02-14T17:56:56.882" v="475" actId="571"/>
          <ac:picMkLst>
            <pc:docMk/>
            <pc:sldMk cId="2559654083" sldId="275"/>
            <ac:picMk id="5" creationId="{4750D416-0112-4F19-866A-34EBC74E1444}"/>
          </ac:picMkLst>
        </pc:picChg>
        <pc:picChg chg="add mod">
          <ac:chgData name="Galen Eldridge" userId="6aa52775-b12c-4cd9-af4b-487311240003" providerId="ADAL" clId="{8091E07E-3E29-4C48-AAAB-907B09EFE828}" dt="2023-02-14T17:56:56.882" v="475" actId="571"/>
          <ac:picMkLst>
            <pc:docMk/>
            <pc:sldMk cId="2559654083" sldId="275"/>
            <ac:picMk id="10" creationId="{276ABBE8-ED6E-7F1D-CE4F-41C854CB7DEF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11" creationId="{7EECEDAC-E222-1A58-056D-1CA32DE5BBA6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13" creationId="{826D66CC-12EC-EBEA-D74E-E220C1C189B5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14" creationId="{58049274-141E-5E6F-CA9A-BCC5A8C07824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15" creationId="{1F4DEF80-C301-76BD-A5F6-859C9F3ADC0D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16" creationId="{2F26F3B1-1AA2-486E-13AC-C957C46FB5D1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17" creationId="{5A88312E-BD00-C7DC-86B5-9936495AEF6E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59654083" sldId="275"/>
            <ac:picMk id="22" creationId="{E0A28C96-9C32-FBA4-B1C5-FE5C9CFF6D6F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46:39.824" v="309" actId="47"/>
        <pc:sldMkLst>
          <pc:docMk/>
          <pc:sldMk cId="3783238677" sldId="276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783238677" sldId="276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783238677" sldId="276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783238677" sldId="276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783238677" sldId="276"/>
            <ac:spMk id="10" creationId="{10EE865C-2058-16B2-B3A7-FDA7F315510A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783238677" sldId="276"/>
            <ac:picMk id="8" creationId="{2C2C44E9-3BB2-283C-9E6D-D614132285A5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783238677" sldId="276"/>
            <ac:picMk id="9" creationId="{00000000-0000-0000-0000-000000000000}"/>
          </ac:picMkLst>
        </pc:picChg>
      </pc:sldChg>
      <pc:sldChg chg="modSp del delCm modNotes">
        <pc:chgData name="Galen Eldridge" userId="6aa52775-b12c-4cd9-af4b-487311240003" providerId="ADAL" clId="{8091E07E-3E29-4C48-AAAB-907B09EFE828}" dt="2023-02-14T17:52:34.858" v="395" actId="47"/>
        <pc:sldMkLst>
          <pc:docMk/>
          <pc:sldMk cId="3695245262" sldId="283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695245262" sldId="283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695245262" sldId="283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695245262" sldId="283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695245262" sldId="283"/>
            <ac:spMk id="10" creationId="{C22D0036-FB8F-BDE4-66F3-CE65712215F3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695245262" sldId="283"/>
            <ac:picMk id="8" creationId="{274B4EBF-48A7-98DA-55F7-5C3BCC375DAA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695245262" sldId="283"/>
            <ac:picMk id="9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alen Eldridge" userId="6aa52775-b12c-4cd9-af4b-487311240003" providerId="ADAL" clId="{8091E07E-3E29-4C48-AAAB-907B09EFE828}" dt="2023-02-14T17:51:43.450" v="368"/>
              <pc2:cmMkLst xmlns:pc2="http://schemas.microsoft.com/office/powerpoint/2019/9/main/command">
                <pc:docMk/>
                <pc:sldMk cId="3695245262" sldId="283"/>
                <pc2:cmMk id="{2DEA2485-6D35-436B-AD1B-232ADCF3133B}"/>
              </pc2:cmMkLst>
            </pc226:cmChg>
          </p:ext>
        </pc:extLst>
      </pc:sldChg>
      <pc:sldChg chg="modSp del modNotes modNotesTx">
        <pc:chgData name="Galen Eldridge" userId="6aa52775-b12c-4cd9-af4b-487311240003" providerId="ADAL" clId="{8091E07E-3E29-4C48-AAAB-907B09EFE828}" dt="2023-02-14T17:44:37.766" v="253" actId="47"/>
        <pc:sldMkLst>
          <pc:docMk/>
          <pc:sldMk cId="2565009276" sldId="286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565009276" sldId="286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565009276" sldId="286"/>
            <ac:picMk id="3" creationId="{208E6A0E-6F65-0718-9B01-B0B166B2E881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48:58.359" v="335" actId="47"/>
        <pc:sldMkLst>
          <pc:docMk/>
          <pc:sldMk cId="3212902333" sldId="287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212902333" sldId="287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212902333" sldId="287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212902333" sldId="287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212902333" sldId="287"/>
            <ac:spMk id="10" creationId="{10EE865C-2058-16B2-B3A7-FDA7F315510A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212902333" sldId="287"/>
            <ac:spMk id="13" creationId="{251F09A0-46FB-48DA-A927-10452BA1B5B8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212902333" sldId="287"/>
            <ac:picMk id="2" creationId="{75AFF53E-D0AF-4D98-764E-10506E3581FF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212902333" sldId="287"/>
            <ac:picMk id="6" creationId="{45E784A9-7D8B-3B0D-F855-37DFDE2FB1F1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212902333" sldId="287"/>
            <ac:picMk id="8" creationId="{2C2C44E9-3BB2-283C-9E6D-D614132285A5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212902333" sldId="287"/>
            <ac:picMk id="11" creationId="{7D64E101-FA96-D4A8-DF91-A6F3D3239C18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212902333" sldId="287"/>
            <ac:picMk id="12" creationId="{943C044A-96E1-C4EF-91E1-906EAD759C5E}"/>
          </ac:picMkLst>
        </pc:picChg>
      </pc:sldChg>
      <pc:sldChg chg="modSp del delCm modNotes">
        <pc:chgData name="Galen Eldridge" userId="6aa52775-b12c-4cd9-af4b-487311240003" providerId="ADAL" clId="{8091E07E-3E29-4C48-AAAB-907B09EFE828}" dt="2023-02-14T17:50:54.184" v="359" actId="47"/>
        <pc:sldMkLst>
          <pc:docMk/>
          <pc:sldMk cId="442602517" sldId="289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442602517" sldId="289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442602517" sldId="289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442602517" sldId="289"/>
            <ac:spMk id="6" creationId="{CC56BD48-D3B9-ADCC-1808-49D1D5CB281E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442602517" sldId="289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442602517" sldId="289"/>
            <ac:picMk id="14" creationId="{A3F8CE29-8A9C-1849-92C4-9FCD155FC9A2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442602517" sldId="289"/>
            <ac:picMk id="15" creationId="{675CD185-8B9A-0384-473D-D9BFD0CA9FA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alen Eldridge" userId="6aa52775-b12c-4cd9-af4b-487311240003" providerId="ADAL" clId="{8091E07E-3E29-4C48-AAAB-907B09EFE828}" dt="2023-02-14T17:49:57.527" v="353"/>
              <pc2:cmMkLst xmlns:pc2="http://schemas.microsoft.com/office/powerpoint/2019/9/main/command">
                <pc:docMk/>
                <pc:sldMk cId="442602517" sldId="289"/>
                <pc2:cmMk id="{297BF7CF-FD9A-4780-8D76-9BB9B7027C61}"/>
              </pc2:cmMkLst>
            </pc226:cmChg>
          </p:ext>
        </pc:extLst>
      </pc:sldChg>
      <pc:sldChg chg="addSp delSp modSp del mod delCm modNotes">
        <pc:chgData name="Galen Eldridge" userId="6aa52775-b12c-4cd9-af4b-487311240003" providerId="ADAL" clId="{8091E07E-3E29-4C48-AAAB-907B09EFE828}" dt="2023-02-14T17:51:38.149" v="367" actId="47"/>
        <pc:sldMkLst>
          <pc:docMk/>
          <pc:sldMk cId="1283800036" sldId="291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83800036" sldId="291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83800036" sldId="291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83800036" sldId="291"/>
            <ac:spMk id="6" creationId="{CC56BD48-D3B9-ADCC-1808-49D1D5CB281E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83800036" sldId="291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51:07.068" v="360" actId="1076"/>
          <ac:spMkLst>
            <pc:docMk/>
            <pc:sldMk cId="1283800036" sldId="291"/>
            <ac:spMk id="9" creationId="{D26EC979-DE0D-FD7B-3D8D-54D44658C77F}"/>
          </ac:spMkLst>
        </pc:spChg>
        <pc:graphicFrameChg chg="add del modGraphic">
          <ac:chgData name="Galen Eldridge" userId="6aa52775-b12c-4cd9-af4b-487311240003" providerId="ADAL" clId="{8091E07E-3E29-4C48-AAAB-907B09EFE828}" dt="2023-02-14T17:51:12.860" v="362" actId="27309"/>
          <ac:graphicFrameMkLst>
            <pc:docMk/>
            <pc:sldMk cId="1283800036" sldId="291"/>
            <ac:graphicFrameMk id="8" creationId="{DF7B2073-C131-D7AC-F040-25C2E28EE19D}"/>
          </ac:graphicFrameMkLst>
        </pc:graphicFrame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283800036" sldId="291"/>
            <ac:picMk id="2" creationId="{4602699E-3B2B-9644-166E-233C2EAAA3FA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283800036" sldId="291"/>
            <ac:picMk id="15" creationId="{675CD185-8B9A-0384-473D-D9BFD0CA9FA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alen Eldridge" userId="6aa52775-b12c-4cd9-af4b-487311240003" providerId="ADAL" clId="{8091E07E-3E29-4C48-AAAB-907B09EFE828}" dt="2023-02-14T17:50:40.109" v="357"/>
              <pc2:cmMkLst xmlns:pc2="http://schemas.microsoft.com/office/powerpoint/2019/9/main/command">
                <pc:docMk/>
                <pc:sldMk cId="1283800036" sldId="291"/>
                <pc2:cmMk id="{4C65C625-9206-4672-B3E8-240974D45C59}"/>
              </pc2:cmMkLst>
            </pc226:cmChg>
          </p:ext>
        </pc:extLst>
      </pc:sldChg>
      <pc:sldChg chg="modSp del modNotes">
        <pc:chgData name="Galen Eldridge" userId="6aa52775-b12c-4cd9-af4b-487311240003" providerId="ADAL" clId="{8091E07E-3E29-4C48-AAAB-907B09EFE828}" dt="2023-02-14T17:53:13.187" v="402" actId="47"/>
        <pc:sldMkLst>
          <pc:docMk/>
          <pc:sldMk cId="3984968450" sldId="292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984968450" sldId="292"/>
            <ac:spMk id="3" creationId="{35ABBD5D-2316-8668-809E-6DE6CA892A9F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984968450" sldId="292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984968450" sldId="292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984968450" sldId="292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984968450" sldId="292"/>
            <ac:spMk id="10" creationId="{C22D0036-FB8F-BDE4-66F3-CE65712215F3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984968450" sldId="292"/>
            <ac:picMk id="2" creationId="{30B52B60-A4E8-CC1F-1DF3-271A2EBAC4DF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984968450" sldId="292"/>
            <ac:picMk id="8" creationId="{274B4EBF-48A7-98DA-55F7-5C3BCC375DAA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3:55.947" v="425" actId="47"/>
        <pc:sldMkLst>
          <pc:docMk/>
          <pc:sldMk cId="147356067" sldId="293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356067" sldId="293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356067" sldId="293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356067" sldId="293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47356067" sldId="293"/>
            <ac:spMk id="10" creationId="{C22D0036-FB8F-BDE4-66F3-CE65712215F3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47356067" sldId="293"/>
            <ac:picMk id="3" creationId="{AD7D6C11-2C70-ABDD-2F68-043D0C3FB7CF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47356067" sldId="293"/>
            <ac:picMk id="9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4:16.091" v="431" actId="47"/>
        <pc:sldMkLst>
          <pc:docMk/>
          <pc:sldMk cId="889265834" sldId="294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889265834" sldId="294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889265834" sldId="294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889265834" sldId="294"/>
            <ac:spMk id="7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889265834" sldId="294"/>
            <ac:spMk id="10" creationId="{C22D0036-FB8F-BDE4-66F3-CE65712215F3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889265834" sldId="294"/>
            <ac:spMk id="11" creationId="{3C54F2A0-E9B0-D2AA-808E-7E201F7190EE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889265834" sldId="294"/>
            <ac:picMk id="2" creationId="{6AC35DE9-19C4-4D47-DA0A-7BD3E6EB5A0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889265834" sldId="294"/>
            <ac:picMk id="3" creationId="{AD7D6C11-2C70-ABDD-2F68-043D0C3FB7CF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889265834" sldId="294"/>
            <ac:picMk id="6" creationId="{509D8E3E-765B-4EC0-0844-8DEBF811E0AE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8:03:18.125" v="579" actId="47"/>
        <pc:sldMkLst>
          <pc:docMk/>
          <pc:sldMk cId="1769634481" sldId="295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769634481" sldId="295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769634481" sldId="295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769634481" sldId="295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769634481" sldId="295"/>
            <ac:picMk id="3" creationId="{7988DC28-99EB-E8A3-9C32-437BCE504530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769634481" sldId="295"/>
            <ac:picMk id="9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8:01:08.069" v="554" actId="47"/>
        <pc:sldMkLst>
          <pc:docMk/>
          <pc:sldMk cId="2395739340" sldId="296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395739340" sldId="296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395739340" sldId="296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395739340" sldId="296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395739340" sldId="296"/>
            <ac:picMk id="3" creationId="{8DE9AE28-DCCD-84CA-1D43-A3BF5403D45E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395739340" sldId="296"/>
            <ac:picMk id="9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8:01:54.801" v="564" actId="47"/>
        <pc:sldMkLst>
          <pc:docMk/>
          <pc:sldMk cId="3562048228" sldId="297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562048228" sldId="297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562048228" sldId="297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562048228" sldId="297"/>
            <ac:spMk id="7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562048228" sldId="297"/>
            <ac:picMk id="8" creationId="{477F78E9-8B7F-8738-76BF-9DACB92ED485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562048228" sldId="297"/>
            <ac:picMk id="9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9:25.177" v="536" actId="47"/>
        <pc:sldMkLst>
          <pc:docMk/>
          <pc:sldMk cId="3560299310" sldId="300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560299310" sldId="300"/>
            <ac:spMk id="7" creationId="{00000000-0000-0000-0000-000000000000}"/>
          </ac:spMkLst>
        </pc:spChg>
      </pc:sldChg>
      <pc:sldChg chg="modSp del mod modNotes modNotesTx">
        <pc:chgData name="Galen Eldridge" userId="6aa52775-b12c-4cd9-af4b-487311240003" providerId="ADAL" clId="{8091E07E-3E29-4C48-AAAB-907B09EFE828}" dt="2023-02-14T17:45:17.383" v="275" actId="47"/>
        <pc:sldMkLst>
          <pc:docMk/>
          <pc:sldMk cId="943457361" sldId="301"/>
        </pc:sldMkLst>
        <pc:spChg chg="mod">
          <ac:chgData name="Galen Eldridge" userId="6aa52775-b12c-4cd9-af4b-487311240003" providerId="ADAL" clId="{8091E07E-3E29-4C48-AAAB-907B09EFE828}" dt="2023-02-14T17:44:54.077" v="260" actId="20577"/>
          <ac:spMkLst>
            <pc:docMk/>
            <pc:sldMk cId="943457361" sldId="301"/>
            <ac:spMk id="7" creationId="{00000000-0000-0000-0000-000000000000}"/>
          </ac:spMkLst>
        </pc:spChg>
      </pc:sldChg>
      <pc:sldChg chg="modSp del modNotes">
        <pc:chgData name="Galen Eldridge" userId="6aa52775-b12c-4cd9-af4b-487311240003" providerId="ADAL" clId="{8091E07E-3E29-4C48-AAAB-907B09EFE828}" dt="2023-02-14T17:58:12.255" v="508" actId="47"/>
        <pc:sldMkLst>
          <pc:docMk/>
          <pc:sldMk cId="1534998929" sldId="302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534998929" sldId="302"/>
            <ac:spMk id="2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534998929" sldId="302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534998929" sldId="302"/>
            <ac:spMk id="6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534998929" sldId="302"/>
            <ac:picMk id="3" creationId="{27A56B97-A567-B795-8C49-7F6D3C5D9B2C}"/>
          </ac:picMkLst>
        </pc:pic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534998929" sldId="302"/>
            <ac:picMk id="7" creationId="{00000000-0000-0000-0000-000000000000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7:58:58.481" v="516" actId="47"/>
        <pc:sldMkLst>
          <pc:docMk/>
          <pc:sldMk cId="3105189068" sldId="303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105189068" sldId="303"/>
            <ac:spMk id="2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105189068" sldId="303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105189068" sldId="303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105189068" sldId="303"/>
            <ac:spMk id="6" creationId="{00000000-0000-0000-0000-000000000000}"/>
          </ac:spMkLst>
        </pc:sp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105189068" sldId="303"/>
            <ac:picMk id="3" creationId="{0E44BA34-3CAC-A686-ABDB-6338A56BF307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8:00:40.465" v="548" actId="47"/>
        <pc:sldMkLst>
          <pc:docMk/>
          <pc:sldMk cId="3136803484" sldId="304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136803484" sldId="304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136803484" sldId="304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3136803484" sldId="304"/>
            <ac:spMk id="7" creationId="{00000000-0000-0000-0000-000000000000}"/>
          </ac:spMkLst>
        </pc:spChg>
        <pc:graphicFrameChg chg="mod">
          <ac:chgData name="Galen Eldridge" userId="6aa52775-b12c-4cd9-af4b-487311240003" providerId="ADAL" clId="{8091E07E-3E29-4C48-AAAB-907B09EFE828}" dt="2023-02-14T17:40:59.076" v="0"/>
          <ac:graphicFrameMkLst>
            <pc:docMk/>
            <pc:sldMk cId="3136803484" sldId="304"/>
            <ac:graphicFrameMk id="2" creationId="{E4A4C6C2-2663-1519-93E2-8B59969740D7}"/>
          </ac:graphicFrameMkLst>
        </pc:graphicFrame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3136803484" sldId="304"/>
            <ac:picMk id="3" creationId="{74ED730E-E5DA-76B0-09F7-B3DC835BC318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8:01:30.220" v="558" actId="47"/>
        <pc:sldMkLst>
          <pc:docMk/>
          <pc:sldMk cId="1022412421" sldId="305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022412421" sldId="305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022412421" sldId="305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022412421" sldId="305"/>
            <ac:spMk id="7" creationId="{00000000-0000-0000-0000-000000000000}"/>
          </ac:spMkLst>
        </pc:spChg>
        <pc:graphicFrameChg chg="mod">
          <ac:chgData name="Galen Eldridge" userId="6aa52775-b12c-4cd9-af4b-487311240003" providerId="ADAL" clId="{8091E07E-3E29-4C48-AAAB-907B09EFE828}" dt="2023-02-14T17:40:59.076" v="0"/>
          <ac:graphicFrameMkLst>
            <pc:docMk/>
            <pc:sldMk cId="1022412421" sldId="305"/>
            <ac:graphicFrameMk id="3" creationId="{C9A74EB8-F32D-D93F-C2DC-F27D266CDDA0}"/>
          </ac:graphicFrameMkLst>
        </pc:graphicFrame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022412421" sldId="305"/>
            <ac:picMk id="11" creationId="{4200ED42-74B5-EFDC-3E62-B5F43CA588FE}"/>
          </ac:picMkLst>
        </pc:picChg>
      </pc:sldChg>
      <pc:sldChg chg="addSp delSp modSp del mod modNotes">
        <pc:chgData name="Galen Eldridge" userId="6aa52775-b12c-4cd9-af4b-487311240003" providerId="ADAL" clId="{8091E07E-3E29-4C48-AAAB-907B09EFE828}" dt="2023-02-14T18:02:41.727" v="572" actId="47"/>
        <pc:sldMkLst>
          <pc:docMk/>
          <pc:sldMk cId="1207822394" sldId="306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07822394" sldId="306"/>
            <ac:spMk id="2" creationId="{422B73A6-3213-5505-B5A3-4F890A35310E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07822394" sldId="306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07822394" sldId="306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1207822394" sldId="306"/>
            <ac:spMk id="7" creationId="{00000000-0000-0000-0000-000000000000}"/>
          </ac:spMkLst>
        </pc:spChg>
        <pc:graphicFrameChg chg="mod">
          <ac:chgData name="Galen Eldridge" userId="6aa52775-b12c-4cd9-af4b-487311240003" providerId="ADAL" clId="{8091E07E-3E29-4C48-AAAB-907B09EFE828}" dt="2023-02-14T17:40:59.076" v="0"/>
          <ac:graphicFrameMkLst>
            <pc:docMk/>
            <pc:sldMk cId="1207822394" sldId="306"/>
            <ac:graphicFrameMk id="6" creationId="{0D5EAAEF-2921-FDBA-C2AC-2107A4429510}"/>
          </ac:graphicFrameMkLst>
        </pc:graphicFrameChg>
        <pc:graphicFrameChg chg="add del modGraphic">
          <ac:chgData name="Galen Eldridge" userId="6aa52775-b12c-4cd9-af4b-487311240003" providerId="ADAL" clId="{8091E07E-3E29-4C48-AAAB-907B09EFE828}" dt="2023-02-14T18:02:20.366" v="568" actId="27309"/>
          <ac:graphicFrameMkLst>
            <pc:docMk/>
            <pc:sldMk cId="1207822394" sldId="306"/>
            <ac:graphicFrameMk id="9" creationId="{69CFDE37-DA46-00D6-F052-76B588C25F91}"/>
          </ac:graphicFrameMkLst>
        </pc:graphicFrame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1207822394" sldId="306"/>
            <ac:picMk id="3" creationId="{A37AC686-6362-233C-2200-20A9C295DA42}"/>
          </ac:picMkLst>
        </pc:picChg>
      </pc:sldChg>
      <pc:sldChg chg="modSp del modNotes">
        <pc:chgData name="Galen Eldridge" userId="6aa52775-b12c-4cd9-af4b-487311240003" providerId="ADAL" clId="{8091E07E-3E29-4C48-AAAB-907B09EFE828}" dt="2023-02-14T18:03:42.631" v="584" actId="47"/>
        <pc:sldMkLst>
          <pc:docMk/>
          <pc:sldMk cId="2260474226" sldId="307"/>
        </pc:sld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260474226" sldId="307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260474226" sldId="307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k cId="2260474226" sldId="307"/>
            <ac:spMk id="7" creationId="{00000000-0000-0000-0000-000000000000}"/>
          </ac:spMkLst>
        </pc:spChg>
        <pc:graphicFrameChg chg="mod">
          <ac:chgData name="Galen Eldridge" userId="6aa52775-b12c-4cd9-af4b-487311240003" providerId="ADAL" clId="{8091E07E-3E29-4C48-AAAB-907B09EFE828}" dt="2023-02-14T17:40:59.076" v="0"/>
          <ac:graphicFrameMkLst>
            <pc:docMk/>
            <pc:sldMk cId="2260474226" sldId="307"/>
            <ac:graphicFrameMk id="8" creationId="{9469B940-7AA0-9C49-0BDD-B286245546D5}"/>
          </ac:graphicFrameMkLst>
        </pc:graphicFrameChg>
        <pc:picChg chg="mod">
          <ac:chgData name="Galen Eldridge" userId="6aa52775-b12c-4cd9-af4b-487311240003" providerId="ADAL" clId="{8091E07E-3E29-4C48-AAAB-907B09EFE828}" dt="2023-02-14T17:40:59.076" v="0"/>
          <ac:picMkLst>
            <pc:docMk/>
            <pc:sldMk cId="2260474226" sldId="307"/>
            <ac:picMk id="3" creationId="{D831786B-527D-16E4-27EB-4665FE9060B7}"/>
          </ac:picMkLst>
        </pc:picChg>
      </pc:sldChg>
      <pc:sldChg chg="delSp modSp add mod modNotesTx">
        <pc:chgData name="Galen Eldridge" userId="6aa52775-b12c-4cd9-af4b-487311240003" providerId="ADAL" clId="{8091E07E-3E29-4C48-AAAB-907B09EFE828}" dt="2023-02-14T17:43:32.222" v="186" actId="20577"/>
        <pc:sldMkLst>
          <pc:docMk/>
          <pc:sldMk cId="4055928128" sldId="308"/>
        </pc:sldMkLst>
        <pc:spChg chg="mod">
          <ac:chgData name="Galen Eldridge" userId="6aa52775-b12c-4cd9-af4b-487311240003" providerId="ADAL" clId="{8091E07E-3E29-4C48-AAAB-907B09EFE828}" dt="2023-02-14T17:42:15.158" v="106" actId="1076"/>
          <ac:spMkLst>
            <pc:docMk/>
            <pc:sldMk cId="4055928128" sldId="308"/>
            <ac:spMk id="4" creationId="{9EED7435-838F-91C5-1783-58A3831607E1}"/>
          </ac:spMkLst>
        </pc:spChg>
        <pc:spChg chg="del mod">
          <ac:chgData name="Galen Eldridge" userId="6aa52775-b12c-4cd9-af4b-487311240003" providerId="ADAL" clId="{8091E07E-3E29-4C48-AAAB-907B09EFE828}" dt="2023-02-14T17:41:52.737" v="47" actId="478"/>
          <ac:spMkLst>
            <pc:docMk/>
            <pc:sldMk cId="4055928128" sldId="308"/>
            <ac:spMk id="6" creationId="{A7830DDB-C9C1-D866-0139-C7DA400F7E0E}"/>
          </ac:spMkLst>
        </pc:spChg>
        <pc:spChg chg="mod">
          <ac:chgData name="Galen Eldridge" userId="6aa52775-b12c-4cd9-af4b-487311240003" providerId="ADAL" clId="{8091E07E-3E29-4C48-AAAB-907B09EFE828}" dt="2023-02-14T17:42:12.155" v="105" actId="1076"/>
          <ac:spMkLst>
            <pc:docMk/>
            <pc:sldMk cId="4055928128" sldId="308"/>
            <ac:spMk id="7" creationId="{1D4E399A-97C8-B5E1-B378-194FD533579F}"/>
          </ac:spMkLst>
        </pc:spChg>
        <pc:grpChg chg="del mod">
          <ac:chgData name="Galen Eldridge" userId="6aa52775-b12c-4cd9-af4b-487311240003" providerId="ADAL" clId="{8091E07E-3E29-4C48-AAAB-907B09EFE828}" dt="2023-02-14T17:41:52.737" v="47" actId="478"/>
          <ac:grpSpMkLst>
            <pc:docMk/>
            <pc:sldMk cId="4055928128" sldId="308"/>
            <ac:grpSpMk id="5" creationId="{246554CD-D23D-0F1B-D53C-F025BE171E45}"/>
          </ac:grpSpMkLst>
        </pc:grpChg>
      </pc:sldChg>
      <pc:sldChg chg="modSp add mod">
        <pc:chgData name="Galen Eldridge" userId="6aa52775-b12c-4cd9-af4b-487311240003" providerId="ADAL" clId="{8091E07E-3E29-4C48-AAAB-907B09EFE828}" dt="2023-02-14T17:45:10.700" v="273" actId="20577"/>
        <pc:sldMkLst>
          <pc:docMk/>
          <pc:sldMk cId="2278102524" sldId="635"/>
        </pc:sldMkLst>
        <pc:spChg chg="mod">
          <ac:chgData name="Galen Eldridge" userId="6aa52775-b12c-4cd9-af4b-487311240003" providerId="ADAL" clId="{8091E07E-3E29-4C48-AAAB-907B09EFE828}" dt="2023-02-14T17:45:10.700" v="273" actId="20577"/>
          <ac:spMkLst>
            <pc:docMk/>
            <pc:sldMk cId="2278102524" sldId="635"/>
            <ac:spMk id="2" creationId="{73E5C130-ADB5-411A-9CE7-D9D81ED3C14E}"/>
          </ac:spMkLst>
        </pc:spChg>
      </pc:sldChg>
      <pc:sldChg chg="modSp add mod modNotesTx">
        <pc:chgData name="Galen Eldridge" userId="6aa52775-b12c-4cd9-af4b-487311240003" providerId="ADAL" clId="{8091E07E-3E29-4C48-AAAB-907B09EFE828}" dt="2023-02-14T18:10:46.082" v="859" actId="14100"/>
        <pc:sldMkLst>
          <pc:docMk/>
          <pc:sldMk cId="2905787551" sldId="790"/>
        </pc:sldMkLst>
        <pc:spChg chg="mod">
          <ac:chgData name="Galen Eldridge" userId="6aa52775-b12c-4cd9-af4b-487311240003" providerId="ADAL" clId="{8091E07E-3E29-4C48-AAAB-907B09EFE828}" dt="2023-02-14T18:10:46.082" v="859" actId="14100"/>
          <ac:spMkLst>
            <pc:docMk/>
            <pc:sldMk cId="2905787551" sldId="790"/>
            <ac:spMk id="7" creationId="{2C642595-D0DD-4196-BCD2-65A41424B6C7}"/>
          </ac:spMkLst>
        </pc:spChg>
      </pc:sldChg>
      <pc:sldChg chg="addSp delSp modSp add mod delAnim modNotesTx">
        <pc:chgData name="Galen Eldridge" userId="6aa52775-b12c-4cd9-af4b-487311240003" providerId="ADAL" clId="{8091E07E-3E29-4C48-AAAB-907B09EFE828}" dt="2023-02-14T18:19:02.717" v="929" actId="255"/>
        <pc:sldMkLst>
          <pc:docMk/>
          <pc:sldMk cId="3999590362" sldId="833"/>
        </pc:sldMkLst>
        <pc:spChg chg="mod">
          <ac:chgData name="Galen Eldridge" userId="6aa52775-b12c-4cd9-af4b-487311240003" providerId="ADAL" clId="{8091E07E-3E29-4C48-AAAB-907B09EFE828}" dt="2023-02-14T17:45:48.191" v="302" actId="20577"/>
          <ac:spMkLst>
            <pc:docMk/>
            <pc:sldMk cId="3999590362" sldId="833"/>
            <ac:spMk id="2" creationId="{CC126A91-2D7F-F05F-5510-C74C0BEC2BD0}"/>
          </ac:spMkLst>
        </pc:spChg>
        <pc:spChg chg="del">
          <ac:chgData name="Galen Eldridge" userId="6aa52775-b12c-4cd9-af4b-487311240003" providerId="ADAL" clId="{8091E07E-3E29-4C48-AAAB-907B09EFE828}" dt="2023-02-14T17:45:56.655" v="306" actId="478"/>
          <ac:spMkLst>
            <pc:docMk/>
            <pc:sldMk cId="3999590362" sldId="833"/>
            <ac:spMk id="4" creationId="{F1ED00A6-3463-72E2-654D-CA28E71D4DC5}"/>
          </ac:spMkLst>
        </pc:spChg>
        <pc:spChg chg="del">
          <ac:chgData name="Galen Eldridge" userId="6aa52775-b12c-4cd9-af4b-487311240003" providerId="ADAL" clId="{8091E07E-3E29-4C48-AAAB-907B09EFE828}" dt="2023-02-14T17:45:52.321" v="304" actId="478"/>
          <ac:spMkLst>
            <pc:docMk/>
            <pc:sldMk cId="3999590362" sldId="833"/>
            <ac:spMk id="7" creationId="{18B41F42-C371-4D86-BA1F-1D21D5B6DAA7}"/>
          </ac:spMkLst>
        </pc:spChg>
        <pc:spChg chg="del">
          <ac:chgData name="Galen Eldridge" userId="6aa52775-b12c-4cd9-af4b-487311240003" providerId="ADAL" clId="{8091E07E-3E29-4C48-AAAB-907B09EFE828}" dt="2023-02-14T17:45:53.836" v="305" actId="478"/>
          <ac:spMkLst>
            <pc:docMk/>
            <pc:sldMk cId="3999590362" sldId="833"/>
            <ac:spMk id="8" creationId="{155C36DC-43CF-D1B0-3E3B-1D4F09D6C76A}"/>
          </ac:spMkLst>
        </pc:spChg>
        <pc:spChg chg="add mod">
          <ac:chgData name="Galen Eldridge" userId="6aa52775-b12c-4cd9-af4b-487311240003" providerId="ADAL" clId="{8091E07E-3E29-4C48-AAAB-907B09EFE828}" dt="2023-02-14T18:17:55.758" v="920" actId="255"/>
          <ac:spMkLst>
            <pc:docMk/>
            <pc:sldMk cId="3999590362" sldId="833"/>
            <ac:spMk id="9" creationId="{F4CCC40A-DC2D-48E5-5567-4C48E9425FA5}"/>
          </ac:spMkLst>
        </pc:spChg>
        <pc:spChg chg="add mod">
          <ac:chgData name="Galen Eldridge" userId="6aa52775-b12c-4cd9-af4b-487311240003" providerId="ADAL" clId="{8091E07E-3E29-4C48-AAAB-907B09EFE828}" dt="2023-02-14T18:17:55.758" v="920" actId="255"/>
          <ac:spMkLst>
            <pc:docMk/>
            <pc:sldMk cId="3999590362" sldId="833"/>
            <ac:spMk id="10" creationId="{0B21A2B3-6942-EA36-55A8-0595521B3619}"/>
          </ac:spMkLst>
        </pc:spChg>
        <pc:spChg chg="add mod">
          <ac:chgData name="Galen Eldridge" userId="6aa52775-b12c-4cd9-af4b-487311240003" providerId="ADAL" clId="{8091E07E-3E29-4C48-AAAB-907B09EFE828}" dt="2023-02-14T18:19:02.717" v="929" actId="255"/>
          <ac:spMkLst>
            <pc:docMk/>
            <pc:sldMk cId="3999590362" sldId="833"/>
            <ac:spMk id="13" creationId="{786337A1-5BEB-C8CC-2DB6-74A7EEFC1F84}"/>
          </ac:spMkLst>
        </pc:spChg>
        <pc:picChg chg="del">
          <ac:chgData name="Galen Eldridge" userId="6aa52775-b12c-4cd9-af4b-487311240003" providerId="ADAL" clId="{8091E07E-3E29-4C48-AAAB-907B09EFE828}" dt="2023-02-14T17:45:50.642" v="303" actId="478"/>
          <ac:picMkLst>
            <pc:docMk/>
            <pc:sldMk cId="3999590362" sldId="833"/>
            <ac:picMk id="5" creationId="{5B4A2727-340E-48AF-A335-D514CF5B68BA}"/>
          </ac:picMkLst>
        </pc:picChg>
        <pc:picChg chg="add mod">
          <ac:chgData name="Galen Eldridge" userId="6aa52775-b12c-4cd9-af4b-487311240003" providerId="ADAL" clId="{8091E07E-3E29-4C48-AAAB-907B09EFE828}" dt="2023-02-14T18:13:38.908" v="877" actId="12788"/>
          <ac:picMkLst>
            <pc:docMk/>
            <pc:sldMk cId="3999590362" sldId="833"/>
            <ac:picMk id="11" creationId="{EC54F73D-C5AC-9E3C-7934-E9AEEB0F83D2}"/>
          </ac:picMkLst>
        </pc:picChg>
        <pc:picChg chg="add mod">
          <ac:chgData name="Galen Eldridge" userId="6aa52775-b12c-4cd9-af4b-487311240003" providerId="ADAL" clId="{8091E07E-3E29-4C48-AAAB-907B09EFE828}" dt="2023-02-14T18:13:29.450" v="876" actId="12788"/>
          <ac:picMkLst>
            <pc:docMk/>
            <pc:sldMk cId="3999590362" sldId="833"/>
            <ac:picMk id="12" creationId="{B6252276-D743-A83E-CF53-4FF8CE960172}"/>
          </ac:picMkLst>
        </pc:picChg>
      </pc:sldChg>
      <pc:sldChg chg="addSp delSp modSp add mod modNotesTx">
        <pc:chgData name="Galen Eldridge" userId="6aa52775-b12c-4cd9-af4b-487311240003" providerId="ADAL" clId="{8091E07E-3E29-4C48-AAAB-907B09EFE828}" dt="2023-02-14T18:12:39.470" v="873" actId="1076"/>
        <pc:sldMkLst>
          <pc:docMk/>
          <pc:sldMk cId="543519747" sldId="2443"/>
        </pc:sldMkLst>
        <pc:spChg chg="mod">
          <ac:chgData name="Galen Eldridge" userId="6aa52775-b12c-4cd9-af4b-487311240003" providerId="ADAL" clId="{8091E07E-3E29-4C48-AAAB-907B09EFE828}" dt="2023-02-14T17:44:05.907" v="239" actId="20577"/>
          <ac:spMkLst>
            <pc:docMk/>
            <pc:sldMk cId="543519747" sldId="2443"/>
            <ac:spMk id="2" creationId="{D17EF170-BC7E-6AEE-FC2E-86EB53B97C3C}"/>
          </ac:spMkLst>
        </pc:spChg>
        <pc:spChg chg="del">
          <ac:chgData name="Galen Eldridge" userId="6aa52775-b12c-4cd9-af4b-487311240003" providerId="ADAL" clId="{8091E07E-3E29-4C48-AAAB-907B09EFE828}" dt="2023-02-14T17:44:09.078" v="240" actId="478"/>
          <ac:spMkLst>
            <pc:docMk/>
            <pc:sldMk cId="543519747" sldId="2443"/>
            <ac:spMk id="3" creationId="{687C8878-A82F-6968-774D-940CE147D64F}"/>
          </ac:spMkLst>
        </pc:spChg>
        <pc:spChg chg="add del mod">
          <ac:chgData name="Galen Eldridge" userId="6aa52775-b12c-4cd9-af4b-487311240003" providerId="ADAL" clId="{8091E07E-3E29-4C48-AAAB-907B09EFE828}" dt="2023-02-14T17:44:16.137" v="241" actId="478"/>
          <ac:spMkLst>
            <pc:docMk/>
            <pc:sldMk cId="543519747" sldId="2443"/>
            <ac:spMk id="5" creationId="{DF329CCD-B287-033A-7A9A-74227AEB5077}"/>
          </ac:spMkLst>
        </pc:spChg>
        <pc:picChg chg="add del mod">
          <ac:chgData name="Galen Eldridge" userId="6aa52775-b12c-4cd9-af4b-487311240003" providerId="ADAL" clId="{8091E07E-3E29-4C48-AAAB-907B09EFE828}" dt="2023-02-14T18:12:04.526" v="860" actId="478"/>
          <ac:picMkLst>
            <pc:docMk/>
            <pc:sldMk cId="543519747" sldId="2443"/>
            <ac:picMk id="6" creationId="{4ABC71CF-97B9-D592-B0AF-57F4FD98B723}"/>
          </ac:picMkLst>
        </pc:picChg>
        <pc:picChg chg="add mod modCrop">
          <ac:chgData name="Galen Eldridge" userId="6aa52775-b12c-4cd9-af4b-487311240003" providerId="ADAL" clId="{8091E07E-3E29-4C48-AAAB-907B09EFE828}" dt="2023-02-14T18:12:39.470" v="873" actId="1076"/>
          <ac:picMkLst>
            <pc:docMk/>
            <pc:sldMk cId="543519747" sldId="2443"/>
            <ac:picMk id="8" creationId="{A278EA3B-6E14-0EB0-BBC7-F603BC9CACEC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7:48:00.368" v="324" actId="47"/>
        <pc:sldMkLst>
          <pc:docMk/>
          <pc:sldMk cId="850418244" sldId="2444"/>
        </pc:sldMkLst>
        <pc:spChg chg="del">
          <ac:chgData name="Galen Eldridge" userId="6aa52775-b12c-4cd9-af4b-487311240003" providerId="ADAL" clId="{8091E07E-3E29-4C48-AAAB-907B09EFE828}" dt="2023-02-14T17:46:57.539" v="311" actId="478"/>
          <ac:spMkLst>
            <pc:docMk/>
            <pc:sldMk cId="850418244" sldId="2444"/>
            <ac:spMk id="3" creationId="{6AC05CA2-F8BE-7382-E82D-D69F4B18D904}"/>
          </ac:spMkLst>
        </pc:spChg>
        <pc:spChg chg="add mod">
          <ac:chgData name="Galen Eldridge" userId="6aa52775-b12c-4cd9-af4b-487311240003" providerId="ADAL" clId="{8091E07E-3E29-4C48-AAAB-907B09EFE828}" dt="2023-02-14T17:47:41.133" v="322" actId="1036"/>
          <ac:spMkLst>
            <pc:docMk/>
            <pc:sldMk cId="850418244" sldId="2444"/>
            <ac:spMk id="4" creationId="{8B5D2C98-AFA6-9424-2145-30BA8215E86A}"/>
          </ac:spMkLst>
        </pc:spChg>
        <pc:spChg chg="add mod">
          <ac:chgData name="Galen Eldridge" userId="6aa52775-b12c-4cd9-af4b-487311240003" providerId="ADAL" clId="{8091E07E-3E29-4C48-AAAB-907B09EFE828}" dt="2023-02-14T17:47:41.133" v="322" actId="1036"/>
          <ac:spMkLst>
            <pc:docMk/>
            <pc:sldMk cId="850418244" sldId="2444"/>
            <ac:spMk id="5" creationId="{8935EA06-3292-F6A7-7168-1FBA0485A3B7}"/>
          </ac:spMkLst>
        </pc:spChg>
        <pc:spChg chg="del">
          <ac:chgData name="Galen Eldridge" userId="6aa52775-b12c-4cd9-af4b-487311240003" providerId="ADAL" clId="{8091E07E-3E29-4C48-AAAB-907B09EFE828}" dt="2023-02-14T17:46:57.539" v="311" actId="478"/>
          <ac:spMkLst>
            <pc:docMk/>
            <pc:sldMk cId="850418244" sldId="2444"/>
            <ac:spMk id="6" creationId="{D5B8936C-93C7-D013-7723-DF582BA12116}"/>
          </ac:spMkLst>
        </pc:spChg>
        <pc:spChg chg="add mod">
          <ac:chgData name="Galen Eldridge" userId="6aa52775-b12c-4cd9-af4b-487311240003" providerId="ADAL" clId="{8091E07E-3E29-4C48-AAAB-907B09EFE828}" dt="2023-02-14T17:47:17.279" v="316" actId="2711"/>
          <ac:spMkLst>
            <pc:docMk/>
            <pc:sldMk cId="850418244" sldId="2444"/>
            <ac:spMk id="8" creationId="{1F9AF3DC-41A6-7D46-E969-F46D4D6A66F7}"/>
          </ac:spMkLst>
        </pc:spChg>
        <pc:spChg chg="del">
          <ac:chgData name="Galen Eldridge" userId="6aa52775-b12c-4cd9-af4b-487311240003" providerId="ADAL" clId="{8091E07E-3E29-4C48-AAAB-907B09EFE828}" dt="2023-02-14T17:47:04.310" v="314" actId="478"/>
          <ac:spMkLst>
            <pc:docMk/>
            <pc:sldMk cId="850418244" sldId="2444"/>
            <ac:spMk id="9" creationId="{F4CCC40A-DC2D-48E5-5567-4C48E9425FA5}"/>
          </ac:spMkLst>
        </pc:spChg>
        <pc:spChg chg="del">
          <ac:chgData name="Galen Eldridge" userId="6aa52775-b12c-4cd9-af4b-487311240003" providerId="ADAL" clId="{8091E07E-3E29-4C48-AAAB-907B09EFE828}" dt="2023-02-14T17:46:57.539" v="311" actId="478"/>
          <ac:spMkLst>
            <pc:docMk/>
            <pc:sldMk cId="850418244" sldId="2444"/>
            <ac:spMk id="10" creationId="{0B21A2B3-6942-EA36-55A8-0595521B3619}"/>
          </ac:spMkLst>
        </pc:spChg>
        <pc:spChg chg="del">
          <ac:chgData name="Galen Eldridge" userId="6aa52775-b12c-4cd9-af4b-487311240003" providerId="ADAL" clId="{8091E07E-3E29-4C48-AAAB-907B09EFE828}" dt="2023-02-14T17:47:01.276" v="312" actId="478"/>
          <ac:spMkLst>
            <pc:docMk/>
            <pc:sldMk cId="850418244" sldId="2444"/>
            <ac:spMk id="13" creationId="{786337A1-5BEB-C8CC-2DB6-74A7EEFC1F84}"/>
          </ac:spMkLst>
        </pc:spChg>
        <pc:picChg chg="add mod">
          <ac:chgData name="Galen Eldridge" userId="6aa52775-b12c-4cd9-af4b-487311240003" providerId="ADAL" clId="{8091E07E-3E29-4C48-AAAB-907B09EFE828}" dt="2023-02-14T17:47:41.133" v="322" actId="1036"/>
          <ac:picMkLst>
            <pc:docMk/>
            <pc:sldMk cId="850418244" sldId="2444"/>
            <ac:picMk id="7" creationId="{7B9F8AD7-107A-6EC8-7027-07753A1EB516}"/>
          </ac:picMkLst>
        </pc:picChg>
        <pc:picChg chg="del">
          <ac:chgData name="Galen Eldridge" userId="6aa52775-b12c-4cd9-af4b-487311240003" providerId="ADAL" clId="{8091E07E-3E29-4C48-AAAB-907B09EFE828}" dt="2023-02-14T17:46:57.539" v="311" actId="478"/>
          <ac:picMkLst>
            <pc:docMk/>
            <pc:sldMk cId="850418244" sldId="2444"/>
            <ac:picMk id="11" creationId="{EC54F73D-C5AC-9E3C-7934-E9AEEB0F83D2}"/>
          </ac:picMkLst>
        </pc:picChg>
        <pc:picChg chg="del">
          <ac:chgData name="Galen Eldridge" userId="6aa52775-b12c-4cd9-af4b-487311240003" providerId="ADAL" clId="{8091E07E-3E29-4C48-AAAB-907B09EFE828}" dt="2023-02-14T17:47:02.669" v="313" actId="478"/>
          <ac:picMkLst>
            <pc:docMk/>
            <pc:sldMk cId="850418244" sldId="2444"/>
            <ac:picMk id="12" creationId="{B6252276-D743-A83E-CF53-4FF8CE960172}"/>
          </ac:picMkLst>
        </pc:picChg>
        <pc:picChg chg="add mod">
          <ac:chgData name="Galen Eldridge" userId="6aa52775-b12c-4cd9-af4b-487311240003" providerId="ADAL" clId="{8091E07E-3E29-4C48-AAAB-907B09EFE828}" dt="2023-02-14T17:47:41.133" v="322" actId="1036"/>
          <ac:picMkLst>
            <pc:docMk/>
            <pc:sldMk cId="850418244" sldId="2444"/>
            <ac:picMk id="14" creationId="{1651A028-F17F-D4CC-B5C3-18A492AFA72E}"/>
          </ac:picMkLst>
        </pc:picChg>
        <pc:picChg chg="add mod">
          <ac:chgData name="Galen Eldridge" userId="6aa52775-b12c-4cd9-af4b-487311240003" providerId="ADAL" clId="{8091E07E-3E29-4C48-AAAB-907B09EFE828}" dt="2023-02-14T17:47:41.133" v="322" actId="1036"/>
          <ac:picMkLst>
            <pc:docMk/>
            <pc:sldMk cId="850418244" sldId="2444"/>
            <ac:picMk id="15" creationId="{4A4DF25D-ADEB-101E-5B4A-45FAC46D79EA}"/>
          </ac:picMkLst>
        </pc:picChg>
        <pc:picChg chg="add mod">
          <ac:chgData name="Galen Eldridge" userId="6aa52775-b12c-4cd9-af4b-487311240003" providerId="ADAL" clId="{8091E07E-3E29-4C48-AAAB-907B09EFE828}" dt="2023-02-14T17:47:41.133" v="322" actId="1036"/>
          <ac:picMkLst>
            <pc:docMk/>
            <pc:sldMk cId="850418244" sldId="2444"/>
            <ac:picMk id="16" creationId="{AEA4D4F7-FF36-2571-9171-98FD9E369D20}"/>
          </ac:picMkLst>
        </pc:picChg>
        <pc:picChg chg="add mod">
          <ac:chgData name="Galen Eldridge" userId="6aa52775-b12c-4cd9-af4b-487311240003" providerId="ADAL" clId="{8091E07E-3E29-4C48-AAAB-907B09EFE828}" dt="2023-02-14T17:47:41.133" v="322" actId="1036"/>
          <ac:picMkLst>
            <pc:docMk/>
            <pc:sldMk cId="850418244" sldId="2444"/>
            <ac:picMk id="17" creationId="{D2B852E0-FD69-FE51-D471-CB7FA72AB23C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14:05.192" v="883" actId="47"/>
        <pc:sldMkLst>
          <pc:docMk/>
          <pc:sldMk cId="14792215" sldId="2445"/>
        </pc:sldMkLst>
        <pc:spChg chg="mod ord">
          <ac:chgData name="Galen Eldridge" userId="6aa52775-b12c-4cd9-af4b-487311240003" providerId="ADAL" clId="{8091E07E-3E29-4C48-AAAB-907B09EFE828}" dt="2023-02-14T17:50:21.404" v="355" actId="14100"/>
          <ac:spMkLst>
            <pc:docMk/>
            <pc:sldMk cId="14792215" sldId="2445"/>
            <ac:spMk id="10" creationId="{0B21A2B3-6942-EA36-55A8-0595521B3619}"/>
          </ac:spMkLst>
        </pc:spChg>
        <pc:spChg chg="add mod">
          <ac:chgData name="Galen Eldridge" userId="6aa52775-b12c-4cd9-af4b-487311240003" providerId="ADAL" clId="{8091E07E-3E29-4C48-AAAB-907B09EFE828}" dt="2023-02-14T17:48:50.869" v="334" actId="2711"/>
          <ac:spMkLst>
            <pc:docMk/>
            <pc:sldMk cId="14792215" sldId="2445"/>
            <ac:spMk id="14" creationId="{E4E70CF3-E586-D9D2-850C-EC7BC7038E74}"/>
          </ac:spMkLst>
        </pc:spChg>
        <pc:picChg chg="add mod">
          <ac:chgData name="Galen Eldridge" userId="6aa52775-b12c-4cd9-af4b-487311240003" providerId="ADAL" clId="{8091E07E-3E29-4C48-AAAB-907B09EFE828}" dt="2023-02-14T17:48:33.439" v="332" actId="1035"/>
          <ac:picMkLst>
            <pc:docMk/>
            <pc:sldMk cId="14792215" sldId="2445"/>
            <ac:picMk id="4" creationId="{A74E5A59-1389-4A51-398D-531AE514E700}"/>
          </ac:picMkLst>
        </pc:picChg>
        <pc:picChg chg="add mod">
          <ac:chgData name="Galen Eldridge" userId="6aa52775-b12c-4cd9-af4b-487311240003" providerId="ADAL" clId="{8091E07E-3E29-4C48-AAAB-907B09EFE828}" dt="2023-02-14T18:13:53.179" v="880" actId="1076"/>
          <ac:picMkLst>
            <pc:docMk/>
            <pc:sldMk cId="14792215" sldId="2445"/>
            <ac:picMk id="5" creationId="{B24C0EDC-3457-4E97-E1BA-4BE7A8664BAB}"/>
          </ac:picMkLst>
        </pc:picChg>
        <pc:picChg chg="add mod">
          <ac:chgData name="Galen Eldridge" userId="6aa52775-b12c-4cd9-af4b-487311240003" providerId="ADAL" clId="{8091E07E-3E29-4C48-AAAB-907B09EFE828}" dt="2023-02-14T17:48:33.439" v="332" actId="1035"/>
          <ac:picMkLst>
            <pc:docMk/>
            <pc:sldMk cId="14792215" sldId="2445"/>
            <ac:picMk id="7" creationId="{B09B33D4-F5EE-F98C-7ABF-1826998AB20B}"/>
          </ac:picMkLst>
        </pc:picChg>
        <pc:picChg chg="add mod">
          <ac:chgData name="Galen Eldridge" userId="6aa52775-b12c-4cd9-af4b-487311240003" providerId="ADAL" clId="{8091E07E-3E29-4C48-AAAB-907B09EFE828}" dt="2023-02-14T17:48:33.439" v="332" actId="1035"/>
          <ac:picMkLst>
            <pc:docMk/>
            <pc:sldMk cId="14792215" sldId="2445"/>
            <ac:picMk id="8" creationId="{6A528DFD-B948-7146-58D4-F65289D2CD2E}"/>
          </ac:picMkLst>
        </pc:picChg>
        <pc:picChg chg="del">
          <ac:chgData name="Galen Eldridge" userId="6aa52775-b12c-4cd9-af4b-487311240003" providerId="ADAL" clId="{8091E07E-3E29-4C48-AAAB-907B09EFE828}" dt="2023-02-14T17:48:16.933" v="325" actId="478"/>
          <ac:picMkLst>
            <pc:docMk/>
            <pc:sldMk cId="14792215" sldId="2445"/>
            <ac:picMk id="11" creationId="{EC54F73D-C5AC-9E3C-7934-E9AEEB0F83D2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19:20.326" v="931" actId="255"/>
        <pc:sldMkLst>
          <pc:docMk/>
          <pc:sldMk cId="2750109125" sldId="2446"/>
        </pc:sldMkLst>
        <pc:spChg chg="mod">
          <ac:chgData name="Galen Eldridge" userId="6aa52775-b12c-4cd9-af4b-487311240003" providerId="ADAL" clId="{8091E07E-3E29-4C48-AAAB-907B09EFE828}" dt="2023-02-14T17:49:08.907" v="348" actId="20577"/>
          <ac:spMkLst>
            <pc:docMk/>
            <pc:sldMk cId="2750109125" sldId="2446"/>
            <ac:spMk id="2" creationId="{CC126A91-2D7F-F05F-5510-C74C0BEC2BD0}"/>
          </ac:spMkLst>
        </pc:spChg>
        <pc:spChg chg="del">
          <ac:chgData name="Galen Eldridge" userId="6aa52775-b12c-4cd9-af4b-487311240003" providerId="ADAL" clId="{8091E07E-3E29-4C48-AAAB-907B09EFE828}" dt="2023-02-14T17:49:23.990" v="349" actId="478"/>
          <ac:spMkLst>
            <pc:docMk/>
            <pc:sldMk cId="2750109125" sldId="2446"/>
            <ac:spMk id="3" creationId="{6AC05CA2-F8BE-7382-E82D-D69F4B18D904}"/>
          </ac:spMkLst>
        </pc:spChg>
        <pc:spChg chg="add mod">
          <ac:chgData name="Galen Eldridge" userId="6aa52775-b12c-4cd9-af4b-487311240003" providerId="ADAL" clId="{8091E07E-3E29-4C48-AAAB-907B09EFE828}" dt="2023-02-14T18:18:20.759" v="923" actId="255"/>
          <ac:spMkLst>
            <pc:docMk/>
            <pc:sldMk cId="2750109125" sldId="2446"/>
            <ac:spMk id="4" creationId="{B0699F1F-A77B-AF90-8B39-EA69CC9E145A}"/>
          </ac:spMkLst>
        </pc:spChg>
        <pc:spChg chg="add mod">
          <ac:chgData name="Galen Eldridge" userId="6aa52775-b12c-4cd9-af4b-487311240003" providerId="ADAL" clId="{8091E07E-3E29-4C48-AAAB-907B09EFE828}" dt="2023-02-14T18:18:20.759" v="923" actId="255"/>
          <ac:spMkLst>
            <pc:docMk/>
            <pc:sldMk cId="2750109125" sldId="2446"/>
            <ac:spMk id="5" creationId="{CF5EE302-EF85-1E52-D37B-90054BFD740C}"/>
          </ac:spMkLst>
        </pc:spChg>
        <pc:spChg chg="del">
          <ac:chgData name="Galen Eldridge" userId="6aa52775-b12c-4cd9-af4b-487311240003" providerId="ADAL" clId="{8091E07E-3E29-4C48-AAAB-907B09EFE828}" dt="2023-02-14T17:49:23.990" v="349" actId="478"/>
          <ac:spMkLst>
            <pc:docMk/>
            <pc:sldMk cId="2750109125" sldId="2446"/>
            <ac:spMk id="6" creationId="{D5B8936C-93C7-D013-7723-DF582BA12116}"/>
          </ac:spMkLst>
        </pc:spChg>
        <pc:spChg chg="add mod">
          <ac:chgData name="Galen Eldridge" userId="6aa52775-b12c-4cd9-af4b-487311240003" providerId="ADAL" clId="{8091E07E-3E29-4C48-AAAB-907B09EFE828}" dt="2023-02-14T18:19:20.326" v="931" actId="255"/>
          <ac:spMkLst>
            <pc:docMk/>
            <pc:sldMk cId="2750109125" sldId="2446"/>
            <ac:spMk id="7" creationId="{E8A6E621-362F-EA1F-1B6E-B8F4DD368FC3}"/>
          </ac:spMkLst>
        </pc:spChg>
        <pc:spChg chg="del">
          <ac:chgData name="Galen Eldridge" userId="6aa52775-b12c-4cd9-af4b-487311240003" providerId="ADAL" clId="{8091E07E-3E29-4C48-AAAB-907B09EFE828}" dt="2023-02-14T17:49:26.881" v="350" actId="478"/>
          <ac:spMkLst>
            <pc:docMk/>
            <pc:sldMk cId="2750109125" sldId="2446"/>
            <ac:spMk id="9" creationId="{F4CCC40A-DC2D-48E5-5567-4C48E9425FA5}"/>
          </ac:spMkLst>
        </pc:spChg>
        <pc:spChg chg="del">
          <ac:chgData name="Galen Eldridge" userId="6aa52775-b12c-4cd9-af4b-487311240003" providerId="ADAL" clId="{8091E07E-3E29-4C48-AAAB-907B09EFE828}" dt="2023-02-14T17:49:23.990" v="349" actId="478"/>
          <ac:spMkLst>
            <pc:docMk/>
            <pc:sldMk cId="2750109125" sldId="2446"/>
            <ac:spMk id="10" creationId="{0B21A2B3-6942-EA36-55A8-0595521B3619}"/>
          </ac:spMkLst>
        </pc:spChg>
        <pc:spChg chg="del">
          <ac:chgData name="Galen Eldridge" userId="6aa52775-b12c-4cd9-af4b-487311240003" providerId="ADAL" clId="{8091E07E-3E29-4C48-AAAB-907B09EFE828}" dt="2023-02-14T17:49:26.881" v="350" actId="478"/>
          <ac:spMkLst>
            <pc:docMk/>
            <pc:sldMk cId="2750109125" sldId="2446"/>
            <ac:spMk id="13" creationId="{786337A1-5BEB-C8CC-2DB6-74A7EEFC1F84}"/>
          </ac:spMkLst>
        </pc:spChg>
        <pc:picChg chg="add mod">
          <ac:chgData name="Galen Eldridge" userId="6aa52775-b12c-4cd9-af4b-487311240003" providerId="ADAL" clId="{8091E07E-3E29-4C48-AAAB-907B09EFE828}" dt="2023-02-14T18:14:21.142" v="885" actId="12788"/>
          <ac:picMkLst>
            <pc:docMk/>
            <pc:sldMk cId="2750109125" sldId="2446"/>
            <ac:picMk id="8" creationId="{CF5E519A-D887-2B68-59B1-1B17F546A69B}"/>
          </ac:picMkLst>
        </pc:picChg>
        <pc:picChg chg="del">
          <ac:chgData name="Galen Eldridge" userId="6aa52775-b12c-4cd9-af4b-487311240003" providerId="ADAL" clId="{8091E07E-3E29-4C48-AAAB-907B09EFE828}" dt="2023-02-14T17:49:26.881" v="350" actId="478"/>
          <ac:picMkLst>
            <pc:docMk/>
            <pc:sldMk cId="2750109125" sldId="2446"/>
            <ac:picMk id="11" creationId="{EC54F73D-C5AC-9E3C-7934-E9AEEB0F83D2}"/>
          </ac:picMkLst>
        </pc:picChg>
        <pc:picChg chg="del">
          <ac:chgData name="Galen Eldridge" userId="6aa52775-b12c-4cd9-af4b-487311240003" providerId="ADAL" clId="{8091E07E-3E29-4C48-AAAB-907B09EFE828}" dt="2023-02-14T17:49:26.881" v="350" actId="478"/>
          <ac:picMkLst>
            <pc:docMk/>
            <pc:sldMk cId="2750109125" sldId="2446"/>
            <ac:picMk id="12" creationId="{B6252276-D743-A83E-CF53-4FF8CE960172}"/>
          </ac:picMkLst>
        </pc:picChg>
        <pc:picChg chg="add mod">
          <ac:chgData name="Galen Eldridge" userId="6aa52775-b12c-4cd9-af4b-487311240003" providerId="ADAL" clId="{8091E07E-3E29-4C48-AAAB-907B09EFE828}" dt="2023-02-14T18:14:13.625" v="884" actId="12788"/>
          <ac:picMkLst>
            <pc:docMk/>
            <pc:sldMk cId="2750109125" sldId="2446"/>
            <ac:picMk id="14" creationId="{01B73F07-76DE-0EA7-66E7-ED4CC3937A54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15:24.563" v="895" actId="47"/>
        <pc:sldMkLst>
          <pc:docMk/>
          <pc:sldMk cId="2794223118" sldId="2447"/>
        </pc:sldMkLst>
        <pc:spChg chg="add mod">
          <ac:chgData name="Galen Eldridge" userId="6aa52775-b12c-4cd9-af4b-487311240003" providerId="ADAL" clId="{8091E07E-3E29-4C48-AAAB-907B09EFE828}" dt="2023-02-14T17:51:27.966" v="366" actId="2711"/>
          <ac:spMkLst>
            <pc:docMk/>
            <pc:sldMk cId="2794223118" sldId="2447"/>
            <ac:spMk id="6" creationId="{A0E852FF-DD9E-4C26-F3C8-ED1DBE558306}"/>
          </ac:spMkLst>
        </pc:spChg>
        <pc:picChg chg="add mod">
          <ac:chgData name="Galen Eldridge" userId="6aa52775-b12c-4cd9-af4b-487311240003" providerId="ADAL" clId="{8091E07E-3E29-4C48-AAAB-907B09EFE828}" dt="2023-02-14T17:51:21.808" v="365" actId="1076"/>
          <ac:picMkLst>
            <pc:docMk/>
            <pc:sldMk cId="2794223118" sldId="2447"/>
            <ac:picMk id="3" creationId="{90D818A3-EB4E-2737-E0E1-5D95FFF7FFC7}"/>
          </ac:picMkLst>
        </pc:picChg>
        <pc:picChg chg="del">
          <ac:chgData name="Galen Eldridge" userId="6aa52775-b12c-4cd9-af4b-487311240003" providerId="ADAL" clId="{8091E07E-3E29-4C48-AAAB-907B09EFE828}" dt="2023-02-14T17:51:16.370" v="363" actId="478"/>
          <ac:picMkLst>
            <pc:docMk/>
            <pc:sldMk cId="2794223118" sldId="2447"/>
            <ac:picMk id="8" creationId="{CF5E519A-D887-2B68-59B1-1B17F546A69B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7:14.296" v="1010" actId="255"/>
        <pc:sldMkLst>
          <pc:docMk/>
          <pc:sldMk cId="1209857505" sldId="2448"/>
        </pc:sldMkLst>
        <pc:spChg chg="mod">
          <ac:chgData name="Galen Eldridge" userId="6aa52775-b12c-4cd9-af4b-487311240003" providerId="ADAL" clId="{8091E07E-3E29-4C48-AAAB-907B09EFE828}" dt="2023-02-14T17:51:55.939" v="386" actId="20577"/>
          <ac:spMkLst>
            <pc:docMk/>
            <pc:sldMk cId="1209857505" sldId="2448"/>
            <ac:spMk id="2" creationId="{CC126A91-2D7F-F05F-5510-C74C0BEC2BD0}"/>
          </ac:spMkLst>
        </pc:spChg>
        <pc:spChg chg="add mod">
          <ac:chgData name="Galen Eldridge" userId="6aa52775-b12c-4cd9-af4b-487311240003" providerId="ADAL" clId="{8091E07E-3E29-4C48-AAAB-907B09EFE828}" dt="2023-02-14T18:18:34.884" v="925" actId="255"/>
          <ac:spMkLst>
            <pc:docMk/>
            <pc:sldMk cId="1209857505" sldId="2448"/>
            <ac:spMk id="3" creationId="{6AB186A3-FAF0-B7F2-8D28-979C67AD0DC5}"/>
          </ac:spMkLst>
        </pc:spChg>
        <pc:spChg chg="del">
          <ac:chgData name="Galen Eldridge" userId="6aa52775-b12c-4cd9-af4b-487311240003" providerId="ADAL" clId="{8091E07E-3E29-4C48-AAAB-907B09EFE828}" dt="2023-02-14T17:52:12.595" v="387" actId="478"/>
          <ac:spMkLst>
            <pc:docMk/>
            <pc:sldMk cId="1209857505" sldId="2448"/>
            <ac:spMk id="4" creationId="{B0699F1F-A77B-AF90-8B39-EA69CC9E145A}"/>
          </ac:spMkLst>
        </pc:spChg>
        <pc:spChg chg="del">
          <ac:chgData name="Galen Eldridge" userId="6aa52775-b12c-4cd9-af4b-487311240003" providerId="ADAL" clId="{8091E07E-3E29-4C48-AAAB-907B09EFE828}" dt="2023-02-14T17:52:18.315" v="390" actId="478"/>
          <ac:spMkLst>
            <pc:docMk/>
            <pc:sldMk cId="1209857505" sldId="2448"/>
            <ac:spMk id="5" creationId="{CF5EE302-EF85-1E52-D37B-90054BFD740C}"/>
          </ac:spMkLst>
        </pc:spChg>
        <pc:spChg chg="add mod">
          <ac:chgData name="Galen Eldridge" userId="6aa52775-b12c-4cd9-af4b-487311240003" providerId="ADAL" clId="{8091E07E-3E29-4C48-AAAB-907B09EFE828}" dt="2023-02-14T18:18:34.884" v="925" actId="255"/>
          <ac:spMkLst>
            <pc:docMk/>
            <pc:sldMk cId="1209857505" sldId="2448"/>
            <ac:spMk id="6" creationId="{8B7B34FB-0568-A24F-38F5-5DE442A044C8}"/>
          </ac:spMkLst>
        </pc:spChg>
        <pc:spChg chg="del">
          <ac:chgData name="Galen Eldridge" userId="6aa52775-b12c-4cd9-af4b-487311240003" providerId="ADAL" clId="{8091E07E-3E29-4C48-AAAB-907B09EFE828}" dt="2023-02-14T17:52:15.947" v="389" actId="478"/>
          <ac:spMkLst>
            <pc:docMk/>
            <pc:sldMk cId="1209857505" sldId="2448"/>
            <ac:spMk id="7" creationId="{E8A6E621-362F-EA1F-1B6E-B8F4DD368FC3}"/>
          </ac:spMkLst>
        </pc:spChg>
        <pc:spChg chg="add mod">
          <ac:chgData name="Galen Eldridge" userId="6aa52775-b12c-4cd9-af4b-487311240003" providerId="ADAL" clId="{8091E07E-3E29-4C48-AAAB-907B09EFE828}" dt="2023-02-14T18:37:14.296" v="1010" actId="255"/>
          <ac:spMkLst>
            <pc:docMk/>
            <pc:sldMk cId="1209857505" sldId="2448"/>
            <ac:spMk id="11" creationId="{5CEFF341-CDD7-5B69-693F-E95414AA4379}"/>
          </ac:spMkLst>
        </pc:spChg>
        <pc:picChg chg="del">
          <ac:chgData name="Galen Eldridge" userId="6aa52775-b12c-4cd9-af4b-487311240003" providerId="ADAL" clId="{8091E07E-3E29-4C48-AAAB-907B09EFE828}" dt="2023-02-14T17:52:19.183" v="391" actId="478"/>
          <ac:picMkLst>
            <pc:docMk/>
            <pc:sldMk cId="1209857505" sldId="2448"/>
            <ac:picMk id="8" creationId="{CF5E519A-D887-2B68-59B1-1B17F546A69B}"/>
          </ac:picMkLst>
        </pc:picChg>
        <pc:picChg chg="add mod">
          <ac:chgData name="Galen Eldridge" userId="6aa52775-b12c-4cd9-af4b-487311240003" providerId="ADAL" clId="{8091E07E-3E29-4C48-AAAB-907B09EFE828}" dt="2023-02-14T18:15:43.582" v="897" actId="12788"/>
          <ac:picMkLst>
            <pc:docMk/>
            <pc:sldMk cId="1209857505" sldId="2448"/>
            <ac:picMk id="9" creationId="{DC5DD3C2-66EC-6AC4-78CB-5C62448ACF4E}"/>
          </ac:picMkLst>
        </pc:picChg>
        <pc:picChg chg="add mod">
          <ac:chgData name="Galen Eldridge" userId="6aa52775-b12c-4cd9-af4b-487311240003" providerId="ADAL" clId="{8091E07E-3E29-4C48-AAAB-907B09EFE828}" dt="2023-02-14T18:15:36.214" v="896" actId="12788"/>
          <ac:picMkLst>
            <pc:docMk/>
            <pc:sldMk cId="1209857505" sldId="2448"/>
            <ac:picMk id="10" creationId="{F151E99B-34B3-0DE1-831F-47EFD8ADD9BA}"/>
          </ac:picMkLst>
        </pc:picChg>
        <pc:picChg chg="del">
          <ac:chgData name="Galen Eldridge" userId="6aa52775-b12c-4cd9-af4b-487311240003" providerId="ADAL" clId="{8091E07E-3E29-4C48-AAAB-907B09EFE828}" dt="2023-02-14T17:52:13.667" v="388" actId="478"/>
          <ac:picMkLst>
            <pc:docMk/>
            <pc:sldMk cId="1209857505" sldId="2448"/>
            <ac:picMk id="14" creationId="{01B73F07-76DE-0EA7-66E7-ED4CC3937A54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16:08.699" v="902" actId="47"/>
        <pc:sldMkLst>
          <pc:docMk/>
          <pc:sldMk cId="732032403" sldId="2449"/>
        </pc:sldMkLst>
        <pc:spChg chg="add mod">
          <ac:chgData name="Galen Eldridge" userId="6aa52775-b12c-4cd9-af4b-487311240003" providerId="ADAL" clId="{8091E07E-3E29-4C48-AAAB-907B09EFE828}" dt="2023-02-14T17:53:06.721" v="401" actId="2711"/>
          <ac:spMkLst>
            <pc:docMk/>
            <pc:sldMk cId="732032403" sldId="2449"/>
            <ac:spMk id="5" creationId="{9DA94BC4-7023-C9C7-5FAA-0AB9403DCFAC}"/>
          </ac:spMkLst>
        </pc:spChg>
        <pc:spChg chg="mod">
          <ac:chgData name="Galen Eldridge" userId="6aa52775-b12c-4cd9-af4b-487311240003" providerId="ADAL" clId="{8091E07E-3E29-4C48-AAAB-907B09EFE828}" dt="2023-02-14T17:52:52.074" v="399" actId="14100"/>
          <ac:spMkLst>
            <pc:docMk/>
            <pc:sldMk cId="732032403" sldId="2449"/>
            <ac:spMk id="6" creationId="{8B7B34FB-0568-A24F-38F5-5DE442A044C8}"/>
          </ac:spMkLst>
        </pc:spChg>
        <pc:picChg chg="add mod">
          <ac:chgData name="Galen Eldridge" userId="6aa52775-b12c-4cd9-af4b-487311240003" providerId="ADAL" clId="{8091E07E-3E29-4C48-AAAB-907B09EFE828}" dt="2023-02-14T17:52:49.041" v="398" actId="1076"/>
          <ac:picMkLst>
            <pc:docMk/>
            <pc:sldMk cId="732032403" sldId="2449"/>
            <ac:picMk id="4" creationId="{99F575B9-2018-9698-4226-4C9E08F7E469}"/>
          </ac:picMkLst>
        </pc:picChg>
        <pc:picChg chg="del">
          <ac:chgData name="Galen Eldridge" userId="6aa52775-b12c-4cd9-af4b-487311240003" providerId="ADAL" clId="{8091E07E-3E29-4C48-AAAB-907B09EFE828}" dt="2023-02-14T17:52:44.865" v="396" actId="478"/>
          <ac:picMkLst>
            <pc:docMk/>
            <pc:sldMk cId="732032403" sldId="2449"/>
            <ac:picMk id="9" creationId="{DC5DD3C2-66EC-6AC4-78CB-5C62448ACF4E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19:45.410" v="934" actId="255"/>
        <pc:sldMkLst>
          <pc:docMk/>
          <pc:sldMk cId="71961260" sldId="2450"/>
        </pc:sldMkLst>
        <pc:spChg chg="mod">
          <ac:chgData name="Galen Eldridge" userId="6aa52775-b12c-4cd9-af4b-487311240003" providerId="ADAL" clId="{8091E07E-3E29-4C48-AAAB-907B09EFE828}" dt="2023-02-14T17:53:22.420" v="419" actId="20577"/>
          <ac:spMkLst>
            <pc:docMk/>
            <pc:sldMk cId="71961260" sldId="2450"/>
            <ac:spMk id="2" creationId="{CC126A91-2D7F-F05F-5510-C74C0BEC2BD0}"/>
          </ac:spMkLst>
        </pc:spChg>
        <pc:spChg chg="del">
          <ac:chgData name="Galen Eldridge" userId="6aa52775-b12c-4cd9-af4b-487311240003" providerId="ADAL" clId="{8091E07E-3E29-4C48-AAAB-907B09EFE828}" dt="2023-02-14T17:53:39.462" v="420" actId="478"/>
          <ac:spMkLst>
            <pc:docMk/>
            <pc:sldMk cId="71961260" sldId="2450"/>
            <ac:spMk id="3" creationId="{6AB186A3-FAF0-B7F2-8D28-979C67AD0DC5}"/>
          </ac:spMkLst>
        </pc:spChg>
        <pc:spChg chg="add mod">
          <ac:chgData name="Galen Eldridge" userId="6aa52775-b12c-4cd9-af4b-487311240003" providerId="ADAL" clId="{8091E07E-3E29-4C48-AAAB-907B09EFE828}" dt="2023-02-14T18:18:48.521" v="927" actId="255"/>
          <ac:spMkLst>
            <pc:docMk/>
            <pc:sldMk cId="71961260" sldId="2450"/>
            <ac:spMk id="4" creationId="{C0069680-769D-9FAA-340B-0D5171376090}"/>
          </ac:spMkLst>
        </pc:spChg>
        <pc:spChg chg="add mod">
          <ac:chgData name="Galen Eldridge" userId="6aa52775-b12c-4cd9-af4b-487311240003" providerId="ADAL" clId="{8091E07E-3E29-4C48-AAAB-907B09EFE828}" dt="2023-02-14T18:18:48.521" v="927" actId="255"/>
          <ac:spMkLst>
            <pc:docMk/>
            <pc:sldMk cId="71961260" sldId="2450"/>
            <ac:spMk id="5" creationId="{66C41254-59CE-1B83-B563-82C4CBE63660}"/>
          </ac:spMkLst>
        </pc:spChg>
        <pc:spChg chg="del">
          <ac:chgData name="Galen Eldridge" userId="6aa52775-b12c-4cd9-af4b-487311240003" providerId="ADAL" clId="{8091E07E-3E29-4C48-AAAB-907B09EFE828}" dt="2023-02-14T17:53:39.462" v="420" actId="478"/>
          <ac:spMkLst>
            <pc:docMk/>
            <pc:sldMk cId="71961260" sldId="2450"/>
            <ac:spMk id="6" creationId="{8B7B34FB-0568-A24F-38F5-5DE442A044C8}"/>
          </ac:spMkLst>
        </pc:spChg>
        <pc:spChg chg="add mod">
          <ac:chgData name="Galen Eldridge" userId="6aa52775-b12c-4cd9-af4b-487311240003" providerId="ADAL" clId="{8091E07E-3E29-4C48-AAAB-907B09EFE828}" dt="2023-02-14T18:19:45.410" v="934" actId="255"/>
          <ac:spMkLst>
            <pc:docMk/>
            <pc:sldMk cId="71961260" sldId="2450"/>
            <ac:spMk id="8" creationId="{0362FD62-EE78-4463-4D8A-1C6CED9C289F}"/>
          </ac:spMkLst>
        </pc:spChg>
        <pc:spChg chg="del">
          <ac:chgData name="Galen Eldridge" userId="6aa52775-b12c-4cd9-af4b-487311240003" providerId="ADAL" clId="{8091E07E-3E29-4C48-AAAB-907B09EFE828}" dt="2023-02-14T17:53:39.462" v="420" actId="478"/>
          <ac:spMkLst>
            <pc:docMk/>
            <pc:sldMk cId="71961260" sldId="2450"/>
            <ac:spMk id="11" creationId="{5CEFF341-CDD7-5B69-693F-E95414AA4379}"/>
          </ac:spMkLst>
        </pc:spChg>
        <pc:picChg chg="add mod">
          <ac:chgData name="Galen Eldridge" userId="6aa52775-b12c-4cd9-af4b-487311240003" providerId="ADAL" clId="{8091E07E-3E29-4C48-AAAB-907B09EFE828}" dt="2023-02-14T18:16:27.432" v="904" actId="12788"/>
          <ac:picMkLst>
            <pc:docMk/>
            <pc:sldMk cId="71961260" sldId="2450"/>
            <ac:picMk id="7" creationId="{6277C072-CC6F-3F86-3D16-068A0C34D326}"/>
          </ac:picMkLst>
        </pc:picChg>
        <pc:picChg chg="del">
          <ac:chgData name="Galen Eldridge" userId="6aa52775-b12c-4cd9-af4b-487311240003" providerId="ADAL" clId="{8091E07E-3E29-4C48-AAAB-907B09EFE828}" dt="2023-02-14T17:53:39.462" v="420" actId="478"/>
          <ac:picMkLst>
            <pc:docMk/>
            <pc:sldMk cId="71961260" sldId="2450"/>
            <ac:picMk id="9" creationId="{DC5DD3C2-66EC-6AC4-78CB-5C62448ACF4E}"/>
          </ac:picMkLst>
        </pc:picChg>
        <pc:picChg chg="del">
          <ac:chgData name="Galen Eldridge" userId="6aa52775-b12c-4cd9-af4b-487311240003" providerId="ADAL" clId="{8091E07E-3E29-4C48-AAAB-907B09EFE828}" dt="2023-02-14T17:53:39.462" v="420" actId="478"/>
          <ac:picMkLst>
            <pc:docMk/>
            <pc:sldMk cId="71961260" sldId="2450"/>
            <ac:picMk id="10" creationId="{F151E99B-34B3-0DE1-831F-47EFD8ADD9BA}"/>
          </ac:picMkLst>
        </pc:picChg>
        <pc:picChg chg="add mod">
          <ac:chgData name="Galen Eldridge" userId="6aa52775-b12c-4cd9-af4b-487311240003" providerId="ADAL" clId="{8091E07E-3E29-4C48-AAAB-907B09EFE828}" dt="2023-02-14T18:16:22.044" v="903" actId="12788"/>
          <ac:picMkLst>
            <pc:docMk/>
            <pc:sldMk cId="71961260" sldId="2450"/>
            <ac:picMk id="12" creationId="{E7DF7ED6-4084-B56F-5F43-DFBD276435AF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16:46.377" v="910" actId="47"/>
        <pc:sldMkLst>
          <pc:docMk/>
          <pc:sldMk cId="490100459" sldId="2451"/>
        </pc:sldMkLst>
        <pc:spChg chg="add mod">
          <ac:chgData name="Galen Eldridge" userId="6aa52775-b12c-4cd9-af4b-487311240003" providerId="ADAL" clId="{8091E07E-3E29-4C48-AAAB-907B09EFE828}" dt="2023-02-14T17:54:12.648" v="430" actId="2711"/>
          <ac:spMkLst>
            <pc:docMk/>
            <pc:sldMk cId="490100459" sldId="2451"/>
            <ac:spMk id="3" creationId="{EC6F9219-E020-3F2A-45B5-F10607055809}"/>
          </ac:spMkLst>
        </pc:spChg>
        <pc:graphicFrameChg chg="add del modGraphic">
          <ac:chgData name="Galen Eldridge" userId="6aa52775-b12c-4cd9-af4b-487311240003" providerId="ADAL" clId="{8091E07E-3E29-4C48-AAAB-907B09EFE828}" dt="2023-02-14T18:16:39.900" v="907" actId="27309"/>
          <ac:graphicFrameMkLst>
            <pc:docMk/>
            <pc:sldMk cId="490100459" sldId="2451"/>
            <ac:graphicFrameMk id="11" creationId="{5DEBE269-6596-6248-7610-B2C67E45CFD7}"/>
          </ac:graphicFrameMkLst>
        </pc:graphicFrameChg>
        <pc:picChg chg="add mod">
          <ac:chgData name="Galen Eldridge" userId="6aa52775-b12c-4cd9-af4b-487311240003" providerId="ADAL" clId="{8091E07E-3E29-4C48-AAAB-907B09EFE828}" dt="2023-02-14T17:54:08.627" v="429" actId="1076"/>
          <ac:picMkLst>
            <pc:docMk/>
            <pc:sldMk cId="490100459" sldId="2451"/>
            <ac:picMk id="6" creationId="{60EC158D-D90C-D3C8-2F77-116DE9C68DA4}"/>
          </ac:picMkLst>
        </pc:picChg>
        <pc:picChg chg="del">
          <ac:chgData name="Galen Eldridge" userId="6aa52775-b12c-4cd9-af4b-487311240003" providerId="ADAL" clId="{8091E07E-3E29-4C48-AAAB-907B09EFE828}" dt="2023-02-14T17:54:04.248" v="426" actId="478"/>
          <ac:picMkLst>
            <pc:docMk/>
            <pc:sldMk cId="490100459" sldId="2451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7:54:08.627" v="429" actId="1076"/>
          <ac:picMkLst>
            <pc:docMk/>
            <pc:sldMk cId="490100459" sldId="2451"/>
            <ac:picMk id="9" creationId="{294612A5-1F47-98B0-8FF5-5FCB168B168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20:09.839" v="938" actId="255"/>
        <pc:sldMkLst>
          <pc:docMk/>
          <pc:sldMk cId="2298581711" sldId="2452"/>
        </pc:sldMkLst>
        <pc:spChg chg="mod">
          <ac:chgData name="Galen Eldridge" userId="6aa52775-b12c-4cd9-af4b-487311240003" providerId="ADAL" clId="{8091E07E-3E29-4C48-AAAB-907B09EFE828}" dt="2023-02-14T17:54:24.275" v="444" actId="20577"/>
          <ac:spMkLst>
            <pc:docMk/>
            <pc:sldMk cId="2298581711" sldId="2452"/>
            <ac:spMk id="2" creationId="{CC126A91-2D7F-F05F-5510-C74C0BEC2BD0}"/>
          </ac:spMkLst>
        </pc:spChg>
        <pc:spChg chg="add mod">
          <ac:chgData name="Galen Eldridge" userId="6aa52775-b12c-4cd9-af4b-487311240003" providerId="ADAL" clId="{8091E07E-3E29-4C48-AAAB-907B09EFE828}" dt="2023-02-14T18:20:09.839" v="938" actId="255"/>
          <ac:spMkLst>
            <pc:docMk/>
            <pc:sldMk cId="2298581711" sldId="2452"/>
            <ac:spMk id="3" creationId="{D562724D-37A0-9B60-4D4C-2A037B49724F}"/>
          </ac:spMkLst>
        </pc:spChg>
        <pc:spChg chg="del">
          <ac:chgData name="Galen Eldridge" userId="6aa52775-b12c-4cd9-af4b-487311240003" providerId="ADAL" clId="{8091E07E-3E29-4C48-AAAB-907B09EFE828}" dt="2023-02-14T17:54:36.077" v="445" actId="478"/>
          <ac:spMkLst>
            <pc:docMk/>
            <pc:sldMk cId="2298581711" sldId="2452"/>
            <ac:spMk id="4" creationId="{C0069680-769D-9FAA-340B-0D5171376090}"/>
          </ac:spMkLst>
        </pc:spChg>
        <pc:spChg chg="mod">
          <ac:chgData name="Galen Eldridge" userId="6aa52775-b12c-4cd9-af4b-487311240003" providerId="ADAL" clId="{8091E07E-3E29-4C48-AAAB-907B09EFE828}" dt="2023-02-14T18:20:09.839" v="938" actId="255"/>
          <ac:spMkLst>
            <pc:docMk/>
            <pc:sldMk cId="2298581711" sldId="2452"/>
            <ac:spMk id="5" creationId="{66C41254-59CE-1B83-B563-82C4CBE63660}"/>
          </ac:spMkLst>
        </pc:spChg>
        <pc:spChg chg="add mod">
          <ac:chgData name="Galen Eldridge" userId="6aa52775-b12c-4cd9-af4b-487311240003" providerId="ADAL" clId="{8091E07E-3E29-4C48-AAAB-907B09EFE828}" dt="2023-02-14T18:20:09.839" v="938" actId="255"/>
          <ac:spMkLst>
            <pc:docMk/>
            <pc:sldMk cId="2298581711" sldId="2452"/>
            <ac:spMk id="6" creationId="{FFCD23D7-D853-AFE6-4AEB-292745A118DE}"/>
          </ac:spMkLst>
        </pc:spChg>
        <pc:spChg chg="del">
          <ac:chgData name="Galen Eldridge" userId="6aa52775-b12c-4cd9-af4b-487311240003" providerId="ADAL" clId="{8091E07E-3E29-4C48-AAAB-907B09EFE828}" dt="2023-02-14T17:54:37.952" v="447" actId="478"/>
          <ac:spMkLst>
            <pc:docMk/>
            <pc:sldMk cId="2298581711" sldId="2452"/>
            <ac:spMk id="8" creationId="{0362FD62-EE78-4463-4D8A-1C6CED9C289F}"/>
          </ac:spMkLst>
        </pc:spChg>
        <pc:picChg chg="mod">
          <ac:chgData name="Galen Eldridge" userId="6aa52775-b12c-4cd9-af4b-487311240003" providerId="ADAL" clId="{8091E07E-3E29-4C48-AAAB-907B09EFE828}" dt="2023-02-14T18:17:05.780" v="914" actId="12788"/>
          <ac:picMkLst>
            <pc:docMk/>
            <pc:sldMk cId="2298581711" sldId="2452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8:16:59.957" v="913" actId="12788"/>
          <ac:picMkLst>
            <pc:docMk/>
            <pc:sldMk cId="2298581711" sldId="2452"/>
            <ac:picMk id="9" creationId="{5B139969-DB86-7ECB-46C4-37FF397CB826}"/>
          </ac:picMkLst>
        </pc:picChg>
        <pc:picChg chg="del">
          <ac:chgData name="Galen Eldridge" userId="6aa52775-b12c-4cd9-af4b-487311240003" providerId="ADAL" clId="{8091E07E-3E29-4C48-AAAB-907B09EFE828}" dt="2023-02-14T17:54:36.801" v="446" actId="478"/>
          <ac:picMkLst>
            <pc:docMk/>
            <pc:sldMk cId="2298581711" sldId="2452"/>
            <ac:picMk id="12" creationId="{E7DF7ED6-4084-B56F-5F43-DFBD276435AF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17:26.132" v="918" actId="47"/>
        <pc:sldMkLst>
          <pc:docMk/>
          <pc:sldMk cId="1050403216" sldId="2453"/>
        </pc:sldMkLst>
        <pc:spChg chg="add mod">
          <ac:chgData name="Galen Eldridge" userId="6aa52775-b12c-4cd9-af4b-487311240003" providerId="ADAL" clId="{8091E07E-3E29-4C48-AAAB-907B09EFE828}" dt="2023-02-14T17:55:14.025" v="455" actId="2711"/>
          <ac:spMkLst>
            <pc:docMk/>
            <pc:sldMk cId="1050403216" sldId="2453"/>
            <ac:spMk id="4" creationId="{9A077970-2379-83C0-4DD6-220F5995986B}"/>
          </ac:spMkLst>
        </pc:spChg>
        <pc:picChg chg="del">
          <ac:chgData name="Galen Eldridge" userId="6aa52775-b12c-4cd9-af4b-487311240003" providerId="ADAL" clId="{8091E07E-3E29-4C48-AAAB-907B09EFE828}" dt="2023-02-14T17:55:03.649" v="452" actId="478"/>
          <ac:picMkLst>
            <pc:docMk/>
            <pc:sldMk cId="1050403216" sldId="2453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7:55:09.828" v="454" actId="1076"/>
          <ac:picMkLst>
            <pc:docMk/>
            <pc:sldMk cId="1050403216" sldId="2453"/>
            <ac:picMk id="8" creationId="{F4DFCABA-9098-BCDF-8860-F16499EFF08B}"/>
          </ac:picMkLst>
        </pc:picChg>
        <pc:picChg chg="add mod">
          <ac:chgData name="Galen Eldridge" userId="6aa52775-b12c-4cd9-af4b-487311240003" providerId="ADAL" clId="{8091E07E-3E29-4C48-AAAB-907B09EFE828}" dt="2023-02-14T17:55:09.828" v="454" actId="1076"/>
          <ac:picMkLst>
            <pc:docMk/>
            <pc:sldMk cId="1050403216" sldId="2453"/>
            <ac:picMk id="10" creationId="{19E052B2-E24E-6E63-5CBC-8143F116DC2C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21:02.899" v="947" actId="12788"/>
        <pc:sldMkLst>
          <pc:docMk/>
          <pc:sldMk cId="2666400538" sldId="2454"/>
        </pc:sldMkLst>
        <pc:spChg chg="del">
          <ac:chgData name="Galen Eldridge" userId="6aa52775-b12c-4cd9-af4b-487311240003" providerId="ADAL" clId="{8091E07E-3E29-4C48-AAAB-907B09EFE828}" dt="2023-02-14T17:55:33.664" v="458" actId="478"/>
          <ac:spMkLst>
            <pc:docMk/>
            <pc:sldMk cId="2666400538" sldId="2454"/>
            <ac:spMk id="3" creationId="{D562724D-37A0-9B60-4D4C-2A037B49724F}"/>
          </ac:spMkLst>
        </pc:spChg>
        <pc:spChg chg="mod">
          <ac:chgData name="Galen Eldridge" userId="6aa52775-b12c-4cd9-af4b-487311240003" providerId="ADAL" clId="{8091E07E-3E29-4C48-AAAB-907B09EFE828}" dt="2023-02-14T18:20:55.051" v="946" actId="12788"/>
          <ac:spMkLst>
            <pc:docMk/>
            <pc:sldMk cId="2666400538" sldId="2454"/>
            <ac:spMk id="5" creationId="{66C41254-59CE-1B83-B563-82C4CBE63660}"/>
          </ac:spMkLst>
        </pc:spChg>
        <pc:spChg chg="del">
          <ac:chgData name="Galen Eldridge" userId="6aa52775-b12c-4cd9-af4b-487311240003" providerId="ADAL" clId="{8091E07E-3E29-4C48-AAAB-907B09EFE828}" dt="2023-02-14T17:55:33.664" v="458" actId="478"/>
          <ac:spMkLst>
            <pc:docMk/>
            <pc:sldMk cId="2666400538" sldId="2454"/>
            <ac:spMk id="6" creationId="{FFCD23D7-D853-AFE6-4AEB-292745A118DE}"/>
          </ac:spMkLst>
        </pc:spChg>
        <pc:spChg chg="add mod">
          <ac:chgData name="Galen Eldridge" userId="6aa52775-b12c-4cd9-af4b-487311240003" providerId="ADAL" clId="{8091E07E-3E29-4C48-AAAB-907B09EFE828}" dt="2023-02-14T18:21:02.899" v="947" actId="12788"/>
          <ac:spMkLst>
            <pc:docMk/>
            <pc:sldMk cId="2666400538" sldId="2454"/>
            <ac:spMk id="8" creationId="{21129397-E8F3-1611-E0AA-DBD51AFE6C2B}"/>
          </ac:spMkLst>
        </pc:spChg>
        <pc:spChg chg="add mod">
          <ac:chgData name="Galen Eldridge" userId="6aa52775-b12c-4cd9-af4b-487311240003" providerId="ADAL" clId="{8091E07E-3E29-4C48-AAAB-907B09EFE828}" dt="2023-02-14T18:21:02.899" v="947" actId="12788"/>
          <ac:spMkLst>
            <pc:docMk/>
            <pc:sldMk cId="2666400538" sldId="2454"/>
            <ac:spMk id="10" creationId="{1F6E1593-D99E-9385-32AD-8A2C929DAB0B}"/>
          </ac:spMkLst>
        </pc:spChg>
        <pc:picChg chg="add mod">
          <ac:chgData name="Galen Eldridge" userId="6aa52775-b12c-4cd9-af4b-487311240003" providerId="ADAL" clId="{8091E07E-3E29-4C48-AAAB-907B09EFE828}" dt="2023-02-14T17:55:34.449" v="459"/>
          <ac:picMkLst>
            <pc:docMk/>
            <pc:sldMk cId="2666400538" sldId="2454"/>
            <ac:picMk id="4" creationId="{D58C6CA3-47DF-8621-5B39-5FCE899D85F0}"/>
          </ac:picMkLst>
        </pc:picChg>
        <pc:picChg chg="mod">
          <ac:chgData name="Galen Eldridge" userId="6aa52775-b12c-4cd9-af4b-487311240003" providerId="ADAL" clId="{8091E07E-3E29-4C48-AAAB-907B09EFE828}" dt="2023-02-14T18:20:55.051" v="946" actId="12788"/>
          <ac:picMkLst>
            <pc:docMk/>
            <pc:sldMk cId="2666400538" sldId="2454"/>
            <ac:picMk id="7" creationId="{6277C072-CC6F-3F86-3D16-068A0C34D326}"/>
          </ac:picMkLst>
        </pc:picChg>
        <pc:picChg chg="del">
          <ac:chgData name="Galen Eldridge" userId="6aa52775-b12c-4cd9-af4b-487311240003" providerId="ADAL" clId="{8091E07E-3E29-4C48-AAAB-907B09EFE828}" dt="2023-02-14T17:55:33.664" v="458" actId="478"/>
          <ac:picMkLst>
            <pc:docMk/>
            <pc:sldMk cId="2666400538" sldId="2454"/>
            <ac:picMk id="9" creationId="{5B139969-DB86-7ECB-46C4-37FF397CB826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21:34.404" v="952" actId="47"/>
        <pc:sldMkLst>
          <pc:docMk/>
          <pc:sldMk cId="1575038693" sldId="2455"/>
        </pc:sldMkLst>
        <pc:spChg chg="add mod">
          <ac:chgData name="Galen Eldridge" userId="6aa52775-b12c-4cd9-af4b-487311240003" providerId="ADAL" clId="{8091E07E-3E29-4C48-AAAB-907B09EFE828}" dt="2023-02-14T17:56:05.368" v="466" actId="2711"/>
          <ac:spMkLst>
            <pc:docMk/>
            <pc:sldMk cId="1575038693" sldId="2455"/>
            <ac:spMk id="3" creationId="{7F6F519F-540D-67D7-745B-DDC7D28B326F}"/>
          </ac:spMkLst>
        </pc:spChg>
        <pc:picChg chg="add mod">
          <ac:chgData name="Galen Eldridge" userId="6aa52775-b12c-4cd9-af4b-487311240003" providerId="ADAL" clId="{8091E07E-3E29-4C48-AAAB-907B09EFE828}" dt="2023-02-14T17:56:00.606" v="465" actId="1076"/>
          <ac:picMkLst>
            <pc:docMk/>
            <pc:sldMk cId="1575038693" sldId="2455"/>
            <ac:picMk id="6" creationId="{FB024106-72F2-DBFC-2E19-2B505A3433C6}"/>
          </ac:picMkLst>
        </pc:picChg>
        <pc:picChg chg="del">
          <ac:chgData name="Galen Eldridge" userId="6aa52775-b12c-4cd9-af4b-487311240003" providerId="ADAL" clId="{8091E07E-3E29-4C48-AAAB-907B09EFE828}" dt="2023-02-14T17:55:54.905" v="463" actId="478"/>
          <ac:picMkLst>
            <pc:docMk/>
            <pc:sldMk cId="1575038693" sldId="2455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7:56:00.606" v="465" actId="1076"/>
          <ac:picMkLst>
            <pc:docMk/>
            <pc:sldMk cId="1575038693" sldId="2455"/>
            <ac:picMk id="9" creationId="{10DD5059-8B94-4FD2-B5EA-2F1FB6AB70BE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21:56.610" v="955" actId="12788"/>
        <pc:sldMkLst>
          <pc:docMk/>
          <pc:sldMk cId="1294779863" sldId="2456"/>
        </pc:sldMkLst>
        <pc:spChg chg="mod">
          <ac:chgData name="Galen Eldridge" userId="6aa52775-b12c-4cd9-af4b-487311240003" providerId="ADAL" clId="{8091E07E-3E29-4C48-AAAB-907B09EFE828}" dt="2023-02-14T18:21:56.610" v="955" actId="12788"/>
          <ac:spMkLst>
            <pc:docMk/>
            <pc:sldMk cId="1294779863" sldId="2456"/>
            <ac:spMk id="5" creationId="{66C41254-59CE-1B83-B563-82C4CBE63660}"/>
          </ac:spMkLst>
        </pc:spChg>
        <pc:spChg chg="add mod">
          <ac:chgData name="Galen Eldridge" userId="6aa52775-b12c-4cd9-af4b-487311240003" providerId="ADAL" clId="{8091E07E-3E29-4C48-AAAB-907B09EFE828}" dt="2023-02-14T18:21:48.406" v="954" actId="255"/>
          <ac:spMkLst>
            <pc:docMk/>
            <pc:sldMk cId="1294779863" sldId="2456"/>
            <ac:spMk id="6" creationId="{B6CD5540-5CCE-BAF0-B88A-974A41450E89}"/>
          </ac:spMkLst>
        </pc:spChg>
        <pc:spChg chg="del">
          <ac:chgData name="Galen Eldridge" userId="6aa52775-b12c-4cd9-af4b-487311240003" providerId="ADAL" clId="{8091E07E-3E29-4C48-AAAB-907B09EFE828}" dt="2023-02-14T17:56:30.780" v="469" actId="478"/>
          <ac:spMkLst>
            <pc:docMk/>
            <pc:sldMk cId="1294779863" sldId="2456"/>
            <ac:spMk id="8" creationId="{21129397-E8F3-1611-E0AA-DBD51AFE6C2B}"/>
          </ac:spMkLst>
        </pc:spChg>
        <pc:spChg chg="add mod">
          <ac:chgData name="Galen Eldridge" userId="6aa52775-b12c-4cd9-af4b-487311240003" providerId="ADAL" clId="{8091E07E-3E29-4C48-AAAB-907B09EFE828}" dt="2023-02-14T18:21:48.406" v="954" actId="255"/>
          <ac:spMkLst>
            <pc:docMk/>
            <pc:sldMk cId="1294779863" sldId="2456"/>
            <ac:spMk id="9" creationId="{035A912D-4532-C67D-AB18-AE2A96AB34D9}"/>
          </ac:spMkLst>
        </pc:spChg>
        <pc:spChg chg="del">
          <ac:chgData name="Galen Eldridge" userId="6aa52775-b12c-4cd9-af4b-487311240003" providerId="ADAL" clId="{8091E07E-3E29-4C48-AAAB-907B09EFE828}" dt="2023-02-14T17:56:30.780" v="469" actId="478"/>
          <ac:spMkLst>
            <pc:docMk/>
            <pc:sldMk cId="1294779863" sldId="2456"/>
            <ac:spMk id="10" creationId="{1F6E1593-D99E-9385-32AD-8A2C929DAB0B}"/>
          </ac:spMkLst>
        </pc:spChg>
        <pc:picChg chg="add mod">
          <ac:chgData name="Galen Eldridge" userId="6aa52775-b12c-4cd9-af4b-487311240003" providerId="ADAL" clId="{8091E07E-3E29-4C48-AAAB-907B09EFE828}" dt="2023-02-14T17:56:31.480" v="470"/>
          <ac:picMkLst>
            <pc:docMk/>
            <pc:sldMk cId="1294779863" sldId="2456"/>
            <ac:picMk id="3" creationId="{00170028-37AA-ECE0-3D1C-D503AB383ED0}"/>
          </ac:picMkLst>
        </pc:picChg>
        <pc:picChg chg="del">
          <ac:chgData name="Galen Eldridge" userId="6aa52775-b12c-4cd9-af4b-487311240003" providerId="ADAL" clId="{8091E07E-3E29-4C48-AAAB-907B09EFE828}" dt="2023-02-14T17:56:30.780" v="469" actId="478"/>
          <ac:picMkLst>
            <pc:docMk/>
            <pc:sldMk cId="1294779863" sldId="2456"/>
            <ac:picMk id="4" creationId="{D58C6CA3-47DF-8621-5B39-5FCE899D85F0}"/>
          </ac:picMkLst>
        </pc:picChg>
        <pc:picChg chg="mod">
          <ac:chgData name="Galen Eldridge" userId="6aa52775-b12c-4cd9-af4b-487311240003" providerId="ADAL" clId="{8091E07E-3E29-4C48-AAAB-907B09EFE828}" dt="2023-02-14T18:21:56.610" v="955" actId="12788"/>
          <ac:picMkLst>
            <pc:docMk/>
            <pc:sldMk cId="1294779863" sldId="2456"/>
            <ac:picMk id="7" creationId="{6277C072-CC6F-3F86-3D16-068A0C34D326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22:26.685" v="960" actId="47"/>
        <pc:sldMkLst>
          <pc:docMk/>
          <pc:sldMk cId="4181366837" sldId="2457"/>
        </pc:sldMkLst>
        <pc:spChg chg="add mod">
          <ac:chgData name="Galen Eldridge" userId="6aa52775-b12c-4cd9-af4b-487311240003" providerId="ADAL" clId="{8091E07E-3E29-4C48-AAAB-907B09EFE828}" dt="2023-02-14T17:57:19.090" v="480" actId="20577"/>
          <ac:spMkLst>
            <pc:docMk/>
            <pc:sldMk cId="4181366837" sldId="2457"/>
            <ac:spMk id="4" creationId="{3A2EDD0D-1D92-CCD7-063B-20DE6B683755}"/>
          </ac:spMkLst>
        </pc:spChg>
        <pc:spChg chg="mod">
          <ac:chgData name="Galen Eldridge" userId="6aa52775-b12c-4cd9-af4b-487311240003" providerId="ADAL" clId="{8091E07E-3E29-4C48-AAAB-907B09EFE828}" dt="2023-02-14T17:57:27.834" v="481" actId="1076"/>
          <ac:spMkLst>
            <pc:docMk/>
            <pc:sldMk cId="4181366837" sldId="2457"/>
            <ac:spMk id="5" creationId="{66C41254-59CE-1B83-B563-82C4CBE63660}"/>
          </ac:spMkLst>
        </pc:spChg>
        <pc:picChg chg="del">
          <ac:chgData name="Galen Eldridge" userId="6aa52775-b12c-4cd9-af4b-487311240003" providerId="ADAL" clId="{8091E07E-3E29-4C48-AAAB-907B09EFE828}" dt="2023-02-14T17:57:06.058" v="476" actId="478"/>
          <ac:picMkLst>
            <pc:docMk/>
            <pc:sldMk cId="4181366837" sldId="2457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7:57:12.511" v="478" actId="1076"/>
          <ac:picMkLst>
            <pc:docMk/>
            <pc:sldMk cId="4181366837" sldId="2457"/>
            <ac:picMk id="8" creationId="{C9064967-652C-C163-9F07-6FE25774C878}"/>
          </ac:picMkLst>
        </pc:picChg>
        <pc:picChg chg="add mod">
          <ac:chgData name="Galen Eldridge" userId="6aa52775-b12c-4cd9-af4b-487311240003" providerId="ADAL" clId="{8091E07E-3E29-4C48-AAAB-907B09EFE828}" dt="2023-02-14T17:57:12.511" v="478" actId="1076"/>
          <ac:picMkLst>
            <pc:docMk/>
            <pc:sldMk cId="4181366837" sldId="2457"/>
            <ac:picMk id="10" creationId="{4D56FD2C-5E5A-BAD8-FB60-33E9F5AC37AF}"/>
          </ac:picMkLst>
        </pc:picChg>
        <pc:picChg chg="add mod">
          <ac:chgData name="Galen Eldridge" userId="6aa52775-b12c-4cd9-af4b-487311240003" providerId="ADAL" clId="{8091E07E-3E29-4C48-AAAB-907B09EFE828}" dt="2023-02-14T17:57:12.511" v="478" actId="1076"/>
          <ac:picMkLst>
            <pc:docMk/>
            <pc:sldMk cId="4181366837" sldId="2457"/>
            <ac:picMk id="11" creationId="{1A27C097-F29D-689F-2F8F-62A51A42FFDF}"/>
          </ac:picMkLst>
        </pc:picChg>
        <pc:picChg chg="add mod">
          <ac:chgData name="Galen Eldridge" userId="6aa52775-b12c-4cd9-af4b-487311240003" providerId="ADAL" clId="{8091E07E-3E29-4C48-AAAB-907B09EFE828}" dt="2023-02-14T17:57:12.511" v="478" actId="1076"/>
          <ac:picMkLst>
            <pc:docMk/>
            <pc:sldMk cId="4181366837" sldId="2457"/>
            <ac:picMk id="12" creationId="{5127A63F-C7F4-F55E-AF37-39B64CC32DA5}"/>
          </ac:picMkLst>
        </pc:picChg>
        <pc:picChg chg="add mod">
          <ac:chgData name="Galen Eldridge" userId="6aa52775-b12c-4cd9-af4b-487311240003" providerId="ADAL" clId="{8091E07E-3E29-4C48-AAAB-907B09EFE828}" dt="2023-02-14T17:57:12.511" v="478" actId="1076"/>
          <ac:picMkLst>
            <pc:docMk/>
            <pc:sldMk cId="4181366837" sldId="2457"/>
            <ac:picMk id="13" creationId="{AD2989FC-9231-9E11-28CE-06F178BC2222}"/>
          </ac:picMkLst>
        </pc:picChg>
        <pc:picChg chg="add mod">
          <ac:chgData name="Galen Eldridge" userId="6aa52775-b12c-4cd9-af4b-487311240003" providerId="ADAL" clId="{8091E07E-3E29-4C48-AAAB-907B09EFE828}" dt="2023-02-14T17:57:12.511" v="478" actId="1076"/>
          <ac:picMkLst>
            <pc:docMk/>
            <pc:sldMk cId="4181366837" sldId="2457"/>
            <ac:picMk id="14" creationId="{0CCA510B-5C98-47A3-F12C-7A9FBA063244}"/>
          </ac:picMkLst>
        </pc:picChg>
        <pc:picChg chg="add mod">
          <ac:chgData name="Galen Eldridge" userId="6aa52775-b12c-4cd9-af4b-487311240003" providerId="ADAL" clId="{8091E07E-3E29-4C48-AAAB-907B09EFE828}" dt="2023-02-14T18:22:15.988" v="957" actId="571"/>
          <ac:picMkLst>
            <pc:docMk/>
            <pc:sldMk cId="4181366837" sldId="2457"/>
            <ac:picMk id="15" creationId="{A0AFBB24-A531-BF9F-2281-083A9D706E0F}"/>
          </ac:picMkLst>
        </pc:picChg>
        <pc:picChg chg="add mod">
          <ac:chgData name="Galen Eldridge" userId="6aa52775-b12c-4cd9-af4b-487311240003" providerId="ADAL" clId="{8091E07E-3E29-4C48-AAAB-907B09EFE828}" dt="2023-02-14T18:22:15.988" v="957" actId="571"/>
          <ac:picMkLst>
            <pc:docMk/>
            <pc:sldMk cId="4181366837" sldId="2457"/>
            <ac:picMk id="16" creationId="{89161D96-C15C-107D-C54B-63D5B3E8E5F0}"/>
          </ac:picMkLst>
        </pc:picChg>
        <pc:picChg chg="add mod">
          <ac:chgData name="Galen Eldridge" userId="6aa52775-b12c-4cd9-af4b-487311240003" providerId="ADAL" clId="{8091E07E-3E29-4C48-AAAB-907B09EFE828}" dt="2023-02-14T18:22:15.988" v="957" actId="571"/>
          <ac:picMkLst>
            <pc:docMk/>
            <pc:sldMk cId="4181366837" sldId="2457"/>
            <ac:picMk id="17" creationId="{DD34ABAD-A7C4-9D7D-4A97-22EE6709AA11}"/>
          </ac:picMkLst>
        </pc:picChg>
        <pc:picChg chg="add mod">
          <ac:chgData name="Galen Eldridge" userId="6aa52775-b12c-4cd9-af4b-487311240003" providerId="ADAL" clId="{8091E07E-3E29-4C48-AAAB-907B09EFE828}" dt="2023-02-14T18:22:15.988" v="957" actId="571"/>
          <ac:picMkLst>
            <pc:docMk/>
            <pc:sldMk cId="4181366837" sldId="2457"/>
            <ac:picMk id="18" creationId="{B337B2EE-0C6C-D97F-08EC-007AAFECE6A3}"/>
          </ac:picMkLst>
        </pc:picChg>
        <pc:picChg chg="add mod">
          <ac:chgData name="Galen Eldridge" userId="6aa52775-b12c-4cd9-af4b-487311240003" providerId="ADAL" clId="{8091E07E-3E29-4C48-AAAB-907B09EFE828}" dt="2023-02-14T18:22:15.988" v="957" actId="571"/>
          <ac:picMkLst>
            <pc:docMk/>
            <pc:sldMk cId="4181366837" sldId="2457"/>
            <ac:picMk id="19" creationId="{178811F6-BE3F-FE6D-2961-55DCB4E00B91}"/>
          </ac:picMkLst>
        </pc:picChg>
        <pc:picChg chg="add mod">
          <ac:chgData name="Galen Eldridge" userId="6aa52775-b12c-4cd9-af4b-487311240003" providerId="ADAL" clId="{8091E07E-3E29-4C48-AAAB-907B09EFE828}" dt="2023-02-14T18:22:15.988" v="957" actId="571"/>
          <ac:picMkLst>
            <pc:docMk/>
            <pc:sldMk cId="4181366837" sldId="2457"/>
            <ac:picMk id="20" creationId="{96891FFC-3214-B20D-B4C7-BE7BC5B948A1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7:36.896" v="1012" actId="20577"/>
        <pc:sldMkLst>
          <pc:docMk/>
          <pc:sldMk cId="3726037213" sldId="2458"/>
        </pc:sldMkLst>
        <pc:spChg chg="mod">
          <ac:chgData name="Galen Eldridge" userId="6aa52775-b12c-4cd9-af4b-487311240003" providerId="ADAL" clId="{8091E07E-3E29-4C48-AAAB-907B09EFE828}" dt="2023-02-14T17:57:49.148" v="504" actId="20577"/>
          <ac:spMkLst>
            <pc:docMk/>
            <pc:sldMk cId="3726037213" sldId="2458"/>
            <ac:spMk id="2" creationId="{CC126A91-2D7F-F05F-5510-C74C0BEC2BD0}"/>
          </ac:spMkLst>
        </pc:spChg>
        <pc:spChg chg="add mod">
          <ac:chgData name="Galen Eldridge" userId="6aa52775-b12c-4cd9-af4b-487311240003" providerId="ADAL" clId="{8091E07E-3E29-4C48-AAAB-907B09EFE828}" dt="2023-02-14T18:37:36.896" v="1012" actId="20577"/>
          <ac:spMkLst>
            <pc:docMk/>
            <pc:sldMk cId="3726037213" sldId="2458"/>
            <ac:spMk id="4" creationId="{E225DA2F-544D-46C9-6E17-EA4A82D9500A}"/>
          </ac:spMkLst>
        </pc:spChg>
        <pc:spChg chg="mod">
          <ac:chgData name="Galen Eldridge" userId="6aa52775-b12c-4cd9-af4b-487311240003" providerId="ADAL" clId="{8091E07E-3E29-4C48-AAAB-907B09EFE828}" dt="2023-02-14T18:22:49.785" v="964" actId="12788"/>
          <ac:spMkLst>
            <pc:docMk/>
            <pc:sldMk cId="3726037213" sldId="2458"/>
            <ac:spMk id="5" creationId="{66C41254-59CE-1B83-B563-82C4CBE63660}"/>
          </ac:spMkLst>
        </pc:spChg>
        <pc:spChg chg="del">
          <ac:chgData name="Galen Eldridge" userId="6aa52775-b12c-4cd9-af4b-487311240003" providerId="ADAL" clId="{8091E07E-3E29-4C48-AAAB-907B09EFE828}" dt="2023-02-14T17:57:58.923" v="505" actId="478"/>
          <ac:spMkLst>
            <pc:docMk/>
            <pc:sldMk cId="3726037213" sldId="2458"/>
            <ac:spMk id="6" creationId="{B6CD5540-5CCE-BAF0-B88A-974A41450E89}"/>
          </ac:spMkLst>
        </pc:spChg>
        <pc:spChg chg="del">
          <ac:chgData name="Galen Eldridge" userId="6aa52775-b12c-4cd9-af4b-487311240003" providerId="ADAL" clId="{8091E07E-3E29-4C48-AAAB-907B09EFE828}" dt="2023-02-14T17:57:58.923" v="505" actId="478"/>
          <ac:spMkLst>
            <pc:docMk/>
            <pc:sldMk cId="3726037213" sldId="2458"/>
            <ac:spMk id="9" creationId="{035A912D-4532-C67D-AB18-AE2A96AB34D9}"/>
          </ac:spMkLst>
        </pc:spChg>
        <pc:picChg chg="del">
          <ac:chgData name="Galen Eldridge" userId="6aa52775-b12c-4cd9-af4b-487311240003" providerId="ADAL" clId="{8091E07E-3E29-4C48-AAAB-907B09EFE828}" dt="2023-02-14T17:57:58.923" v="505" actId="478"/>
          <ac:picMkLst>
            <pc:docMk/>
            <pc:sldMk cId="3726037213" sldId="2458"/>
            <ac:picMk id="3" creationId="{00170028-37AA-ECE0-3D1C-D503AB383ED0}"/>
          </ac:picMkLst>
        </pc:picChg>
        <pc:picChg chg="mod">
          <ac:chgData name="Galen Eldridge" userId="6aa52775-b12c-4cd9-af4b-487311240003" providerId="ADAL" clId="{8091E07E-3E29-4C48-AAAB-907B09EFE828}" dt="2023-02-14T18:22:49.785" v="964" actId="12788"/>
          <ac:picMkLst>
            <pc:docMk/>
            <pc:sldMk cId="3726037213" sldId="2458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8:22:44.275" v="963" actId="12788"/>
          <ac:picMkLst>
            <pc:docMk/>
            <pc:sldMk cId="3726037213" sldId="2458"/>
            <ac:picMk id="8" creationId="{0C6911F6-D571-F5DA-D7C2-3DB841B00278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23:11.254" v="969" actId="47"/>
        <pc:sldMkLst>
          <pc:docMk/>
          <pc:sldMk cId="3027147202" sldId="2459"/>
        </pc:sldMkLst>
        <pc:spChg chg="add mod">
          <ac:chgData name="Galen Eldridge" userId="6aa52775-b12c-4cd9-af4b-487311240003" providerId="ADAL" clId="{8091E07E-3E29-4C48-AAAB-907B09EFE828}" dt="2023-02-14T17:58:38.588" v="514" actId="113"/>
          <ac:spMkLst>
            <pc:docMk/>
            <pc:sldMk cId="3027147202" sldId="2459"/>
            <ac:spMk id="3" creationId="{C864D032-4D7C-09A9-4FCF-4A87E1310D4C}"/>
          </ac:spMkLst>
        </pc:spChg>
        <pc:spChg chg="mod">
          <ac:chgData name="Galen Eldridge" userId="6aa52775-b12c-4cd9-af4b-487311240003" providerId="ADAL" clId="{8091E07E-3E29-4C48-AAAB-907B09EFE828}" dt="2023-02-14T17:58:52.176" v="515" actId="948"/>
          <ac:spMkLst>
            <pc:docMk/>
            <pc:sldMk cId="3027147202" sldId="2459"/>
            <ac:spMk id="4" creationId="{E225DA2F-544D-46C9-6E17-EA4A82D9500A}"/>
          </ac:spMkLst>
        </pc:spChg>
        <pc:picChg chg="del">
          <ac:chgData name="Galen Eldridge" userId="6aa52775-b12c-4cd9-af4b-487311240003" providerId="ADAL" clId="{8091E07E-3E29-4C48-AAAB-907B09EFE828}" dt="2023-02-14T17:58:26.605" v="510" actId="478"/>
          <ac:picMkLst>
            <pc:docMk/>
            <pc:sldMk cId="3027147202" sldId="2459"/>
            <ac:picMk id="7" creationId="{6277C072-CC6F-3F86-3D16-068A0C34D326}"/>
          </ac:picMkLst>
        </pc:picChg>
      </pc:sldChg>
      <pc:sldChg chg="modSp add mod">
        <pc:chgData name="Galen Eldridge" userId="6aa52775-b12c-4cd9-af4b-487311240003" providerId="ADAL" clId="{8091E07E-3E29-4C48-AAAB-907B09EFE828}" dt="2023-02-14T17:59:22.123" v="535" actId="20577"/>
        <pc:sldMkLst>
          <pc:docMk/>
          <pc:sldMk cId="1037132755" sldId="2460"/>
        </pc:sldMkLst>
        <pc:spChg chg="mod">
          <ac:chgData name="Galen Eldridge" userId="6aa52775-b12c-4cd9-af4b-487311240003" providerId="ADAL" clId="{8091E07E-3E29-4C48-AAAB-907B09EFE828}" dt="2023-02-14T17:59:22.123" v="535" actId="20577"/>
          <ac:spMkLst>
            <pc:docMk/>
            <pc:sldMk cId="1037132755" sldId="2460"/>
            <ac:spMk id="2" creationId="{73E5C130-ADB5-411A-9CE7-D9D81ED3C14E}"/>
          </ac:spMkLst>
        </pc:spChg>
      </pc:sldChg>
      <pc:sldChg chg="addSp delSp modSp add mod">
        <pc:chgData name="Galen Eldridge" userId="6aa52775-b12c-4cd9-af4b-487311240003" providerId="ADAL" clId="{8091E07E-3E29-4C48-AAAB-907B09EFE828}" dt="2023-02-14T18:32:52.807" v="973" actId="12788"/>
        <pc:sldMkLst>
          <pc:docMk/>
          <pc:sldMk cId="3457971557" sldId="2461"/>
        </pc:sldMkLst>
        <pc:spChg chg="del">
          <ac:chgData name="Galen Eldridge" userId="6aa52775-b12c-4cd9-af4b-487311240003" providerId="ADAL" clId="{8091E07E-3E29-4C48-AAAB-907B09EFE828}" dt="2023-02-14T17:59:48.007" v="538" actId="478"/>
          <ac:spMkLst>
            <pc:docMk/>
            <pc:sldMk cId="3457971557" sldId="2461"/>
            <ac:spMk id="2" creationId="{CC126A91-2D7F-F05F-5510-C74C0BEC2BD0}"/>
          </ac:spMkLst>
        </pc:spChg>
        <pc:spChg chg="del">
          <ac:chgData name="Galen Eldridge" userId="6aa52775-b12c-4cd9-af4b-487311240003" providerId="ADAL" clId="{8091E07E-3E29-4C48-AAAB-907B09EFE828}" dt="2023-02-14T17:59:53.020" v="540" actId="478"/>
          <ac:spMkLst>
            <pc:docMk/>
            <pc:sldMk cId="3457971557" sldId="2461"/>
            <ac:spMk id="4" creationId="{E225DA2F-544D-46C9-6E17-EA4A82D9500A}"/>
          </ac:spMkLst>
        </pc:spChg>
        <pc:spChg chg="mod">
          <ac:chgData name="Galen Eldridge" userId="6aa52775-b12c-4cd9-af4b-487311240003" providerId="ADAL" clId="{8091E07E-3E29-4C48-AAAB-907B09EFE828}" dt="2023-02-14T18:32:52.807" v="973" actId="12788"/>
          <ac:spMkLst>
            <pc:docMk/>
            <pc:sldMk cId="3457971557" sldId="2461"/>
            <ac:spMk id="5" creationId="{66C41254-59CE-1B83-B563-82C4CBE63660}"/>
          </ac:spMkLst>
        </pc:spChg>
        <pc:spChg chg="add del mod">
          <ac:chgData name="Galen Eldridge" userId="6aa52775-b12c-4cd9-af4b-487311240003" providerId="ADAL" clId="{8091E07E-3E29-4C48-AAAB-907B09EFE828}" dt="2023-02-14T17:59:50.230" v="539" actId="478"/>
          <ac:spMkLst>
            <pc:docMk/>
            <pc:sldMk cId="3457971557" sldId="2461"/>
            <ac:spMk id="6" creationId="{6E69634C-B70C-38F5-F549-8ED479AB6D94}"/>
          </ac:spMkLst>
        </pc:spChg>
        <pc:spChg chg="add mod">
          <ac:chgData name="Galen Eldridge" userId="6aa52775-b12c-4cd9-af4b-487311240003" providerId="ADAL" clId="{8091E07E-3E29-4C48-AAAB-907B09EFE828}" dt="2023-02-14T18:32:47.527" v="972" actId="12788"/>
          <ac:spMkLst>
            <pc:docMk/>
            <pc:sldMk cId="3457971557" sldId="2461"/>
            <ac:spMk id="9" creationId="{9D6AD5D9-EBC9-4D61-117B-456355889015}"/>
          </ac:spMkLst>
        </pc:spChg>
        <pc:picChg chg="mod">
          <ac:chgData name="Galen Eldridge" userId="6aa52775-b12c-4cd9-af4b-487311240003" providerId="ADAL" clId="{8091E07E-3E29-4C48-AAAB-907B09EFE828}" dt="2023-02-14T18:32:52.807" v="973" actId="12788"/>
          <ac:picMkLst>
            <pc:docMk/>
            <pc:sldMk cId="3457971557" sldId="2461"/>
            <ac:picMk id="7" creationId="{6277C072-CC6F-3F86-3D16-068A0C34D326}"/>
          </ac:picMkLst>
        </pc:picChg>
        <pc:picChg chg="del">
          <ac:chgData name="Galen Eldridge" userId="6aa52775-b12c-4cd9-af4b-487311240003" providerId="ADAL" clId="{8091E07E-3E29-4C48-AAAB-907B09EFE828}" dt="2023-02-14T17:59:53.020" v="540" actId="478"/>
          <ac:picMkLst>
            <pc:docMk/>
            <pc:sldMk cId="3457971557" sldId="2461"/>
            <ac:picMk id="8" creationId="{0C6911F6-D571-F5DA-D7C2-3DB841B00278}"/>
          </ac:picMkLst>
        </pc:picChg>
        <pc:picChg chg="add mod">
          <ac:chgData name="Galen Eldridge" userId="6aa52775-b12c-4cd9-af4b-487311240003" providerId="ADAL" clId="{8091E07E-3E29-4C48-AAAB-907B09EFE828}" dt="2023-02-14T18:32:47.527" v="972" actId="12788"/>
          <ac:picMkLst>
            <pc:docMk/>
            <pc:sldMk cId="3457971557" sldId="2461"/>
            <ac:picMk id="10" creationId="{825AF07B-240C-49DB-D774-F1F7DD830086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33:14.643" v="977" actId="47"/>
        <pc:sldMkLst>
          <pc:docMk/>
          <pc:sldMk cId="1941663335" sldId="2462"/>
        </pc:sldMkLst>
        <pc:graphicFrameChg chg="add mod">
          <ac:chgData name="Galen Eldridge" userId="6aa52775-b12c-4cd9-af4b-487311240003" providerId="ADAL" clId="{8091E07E-3E29-4C48-AAAB-907B09EFE828}" dt="2023-02-14T18:00:35.586" v="547" actId="1076"/>
          <ac:graphicFrameMkLst>
            <pc:docMk/>
            <pc:sldMk cId="1941663335" sldId="2462"/>
            <ac:graphicFrameMk id="2" creationId="{ECDA7EE0-D690-FEEE-CCE0-3FD8FE622B9B}"/>
          </ac:graphicFrameMkLst>
        </pc:graphicFrameChg>
        <pc:picChg chg="del">
          <ac:chgData name="Galen Eldridge" userId="6aa52775-b12c-4cd9-af4b-487311240003" providerId="ADAL" clId="{8091E07E-3E29-4C48-AAAB-907B09EFE828}" dt="2023-02-14T18:00:30.816" v="545" actId="478"/>
          <ac:picMkLst>
            <pc:docMk/>
            <pc:sldMk cId="1941663335" sldId="2462"/>
            <ac:picMk id="7" creationId="{6277C072-CC6F-3F86-3D16-068A0C34D32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3:57.919" v="981" actId="1076"/>
        <pc:sldMkLst>
          <pc:docMk/>
          <pc:sldMk cId="752450397" sldId="2463"/>
        </pc:sldMkLst>
        <pc:spChg chg="add mod">
          <ac:chgData name="Galen Eldridge" userId="6aa52775-b12c-4cd9-af4b-487311240003" providerId="ADAL" clId="{8091E07E-3E29-4C48-AAAB-907B09EFE828}" dt="2023-02-14T18:33:57.919" v="981" actId="1076"/>
          <ac:spMkLst>
            <pc:docMk/>
            <pc:sldMk cId="752450397" sldId="2463"/>
            <ac:spMk id="2" creationId="{50DD0931-C10E-5BA2-8B2D-F5061CCA57D7}"/>
          </ac:spMkLst>
        </pc:spChg>
        <pc:spChg chg="mod">
          <ac:chgData name="Galen Eldridge" userId="6aa52775-b12c-4cd9-af4b-487311240003" providerId="ADAL" clId="{8091E07E-3E29-4C48-AAAB-907B09EFE828}" dt="2023-02-14T18:33:35.942" v="980" actId="12788"/>
          <ac:spMkLst>
            <pc:docMk/>
            <pc:sldMk cId="752450397" sldId="2463"/>
            <ac:spMk id="5" creationId="{66C41254-59CE-1B83-B563-82C4CBE63660}"/>
          </ac:spMkLst>
        </pc:spChg>
        <pc:spChg chg="del">
          <ac:chgData name="Galen Eldridge" userId="6aa52775-b12c-4cd9-af4b-487311240003" providerId="ADAL" clId="{8091E07E-3E29-4C48-AAAB-907B09EFE828}" dt="2023-02-14T18:00:55.728" v="550" actId="478"/>
          <ac:spMkLst>
            <pc:docMk/>
            <pc:sldMk cId="752450397" sldId="2463"/>
            <ac:spMk id="9" creationId="{9D6AD5D9-EBC9-4D61-117B-456355889015}"/>
          </ac:spMkLst>
        </pc:spChg>
        <pc:picChg chg="add mod">
          <ac:chgData name="Galen Eldridge" userId="6aa52775-b12c-4cd9-af4b-487311240003" providerId="ADAL" clId="{8091E07E-3E29-4C48-AAAB-907B09EFE828}" dt="2023-02-14T18:33:30.270" v="979" actId="12788"/>
          <ac:picMkLst>
            <pc:docMk/>
            <pc:sldMk cId="752450397" sldId="2463"/>
            <ac:picMk id="3" creationId="{4D2A1A51-B6FC-8300-6793-EC9B1072418C}"/>
          </ac:picMkLst>
        </pc:picChg>
        <pc:picChg chg="mod">
          <ac:chgData name="Galen Eldridge" userId="6aa52775-b12c-4cd9-af4b-487311240003" providerId="ADAL" clId="{8091E07E-3E29-4C48-AAAB-907B09EFE828}" dt="2023-02-14T18:33:35.942" v="980" actId="12788"/>
          <ac:picMkLst>
            <pc:docMk/>
            <pc:sldMk cId="752450397" sldId="2463"/>
            <ac:picMk id="7" creationId="{6277C072-CC6F-3F86-3D16-068A0C34D326}"/>
          </ac:picMkLst>
        </pc:picChg>
        <pc:picChg chg="del">
          <ac:chgData name="Galen Eldridge" userId="6aa52775-b12c-4cd9-af4b-487311240003" providerId="ADAL" clId="{8091E07E-3E29-4C48-AAAB-907B09EFE828}" dt="2023-02-14T18:00:55.728" v="550" actId="478"/>
          <ac:picMkLst>
            <pc:docMk/>
            <pc:sldMk cId="752450397" sldId="2463"/>
            <ac:picMk id="10" creationId="{825AF07B-240C-49DB-D774-F1F7DD830086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34:39.022" v="991" actId="47"/>
        <pc:sldMkLst>
          <pc:docMk/>
          <pc:sldMk cId="669976480" sldId="2464"/>
        </pc:sldMkLst>
        <pc:spChg chg="mod">
          <ac:chgData name="Galen Eldridge" userId="6aa52775-b12c-4cd9-af4b-487311240003" providerId="ADAL" clId="{8091E07E-3E29-4C48-AAAB-907B09EFE828}" dt="2023-02-14T18:34:07.345" v="984" actId="255"/>
          <ac:spMkLst>
            <pc:docMk/>
            <pc:sldMk cId="669976480" sldId="2464"/>
            <ac:spMk id="2" creationId="{50DD0931-C10E-5BA2-8B2D-F5061CCA57D7}"/>
          </ac:spMkLst>
        </pc:spChg>
        <pc:graphicFrameChg chg="add mod">
          <ac:chgData name="Galen Eldridge" userId="6aa52775-b12c-4cd9-af4b-487311240003" providerId="ADAL" clId="{8091E07E-3E29-4C48-AAAB-907B09EFE828}" dt="2023-02-14T18:01:22.751" v="557" actId="1076"/>
          <ac:graphicFrameMkLst>
            <pc:docMk/>
            <pc:sldMk cId="669976480" sldId="2464"/>
            <ac:graphicFrameMk id="4" creationId="{D4E73B52-C77C-785E-5B88-E9FF2C22D2D0}"/>
          </ac:graphicFrameMkLst>
        </pc:graphicFrameChg>
        <pc:graphicFrameChg chg="add del modGraphic">
          <ac:chgData name="Galen Eldridge" userId="6aa52775-b12c-4cd9-af4b-487311240003" providerId="ADAL" clId="{8091E07E-3E29-4C48-AAAB-907B09EFE828}" dt="2023-02-14T18:34:26.090" v="987" actId="27309"/>
          <ac:graphicFrameMkLst>
            <pc:docMk/>
            <pc:sldMk cId="669976480" sldId="2464"/>
            <ac:graphicFrameMk id="8" creationId="{27216EE4-4F66-7B7F-BF6C-4EE08843BA6F}"/>
          </ac:graphicFrameMkLst>
        </pc:graphicFrameChg>
        <pc:picChg chg="del">
          <ac:chgData name="Galen Eldridge" userId="6aa52775-b12c-4cd9-af4b-487311240003" providerId="ADAL" clId="{8091E07E-3E29-4C48-AAAB-907B09EFE828}" dt="2023-02-14T18:01:17.083" v="555" actId="478"/>
          <ac:picMkLst>
            <pc:docMk/>
            <pc:sldMk cId="669976480" sldId="2464"/>
            <ac:picMk id="7" creationId="{6277C072-CC6F-3F86-3D16-068A0C34D32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5:11.547" v="995" actId="20577"/>
        <pc:sldMkLst>
          <pc:docMk/>
          <pc:sldMk cId="1339563229" sldId="2465"/>
        </pc:sldMkLst>
        <pc:spChg chg="del">
          <ac:chgData name="Galen Eldridge" userId="6aa52775-b12c-4cd9-af4b-487311240003" providerId="ADAL" clId="{8091E07E-3E29-4C48-AAAB-907B09EFE828}" dt="2023-02-14T18:01:42.492" v="560" actId="478"/>
          <ac:spMkLst>
            <pc:docMk/>
            <pc:sldMk cId="1339563229" sldId="2465"/>
            <ac:spMk id="2" creationId="{50DD0931-C10E-5BA2-8B2D-F5061CCA57D7}"/>
          </ac:spMkLst>
        </pc:spChg>
        <pc:spChg chg="add mod">
          <ac:chgData name="Galen Eldridge" userId="6aa52775-b12c-4cd9-af4b-487311240003" providerId="ADAL" clId="{8091E07E-3E29-4C48-AAAB-907B09EFE828}" dt="2023-02-14T18:35:11.547" v="995" actId="20577"/>
          <ac:spMkLst>
            <pc:docMk/>
            <pc:sldMk cId="1339563229" sldId="2465"/>
            <ac:spMk id="4" creationId="{C283CEFD-79F9-7517-9D5A-079AFB6B8DBA}"/>
          </ac:spMkLst>
        </pc:spChg>
        <pc:spChg chg="mod">
          <ac:chgData name="Galen Eldridge" userId="6aa52775-b12c-4cd9-af4b-487311240003" providerId="ADAL" clId="{8091E07E-3E29-4C48-AAAB-907B09EFE828}" dt="2023-02-14T18:34:57.725" v="994" actId="12788"/>
          <ac:spMkLst>
            <pc:docMk/>
            <pc:sldMk cId="1339563229" sldId="2465"/>
            <ac:spMk id="5" creationId="{66C41254-59CE-1B83-B563-82C4CBE63660}"/>
          </ac:spMkLst>
        </pc:spChg>
        <pc:picChg chg="del">
          <ac:chgData name="Galen Eldridge" userId="6aa52775-b12c-4cd9-af4b-487311240003" providerId="ADAL" clId="{8091E07E-3E29-4C48-AAAB-907B09EFE828}" dt="2023-02-14T18:01:42.492" v="560" actId="478"/>
          <ac:picMkLst>
            <pc:docMk/>
            <pc:sldMk cId="1339563229" sldId="2465"/>
            <ac:picMk id="3" creationId="{4D2A1A51-B6FC-8300-6793-EC9B1072418C}"/>
          </ac:picMkLst>
        </pc:picChg>
        <pc:picChg chg="add mod">
          <ac:chgData name="Galen Eldridge" userId="6aa52775-b12c-4cd9-af4b-487311240003" providerId="ADAL" clId="{8091E07E-3E29-4C48-AAAB-907B09EFE828}" dt="2023-02-14T18:34:52.095" v="993" actId="12788"/>
          <ac:picMkLst>
            <pc:docMk/>
            <pc:sldMk cId="1339563229" sldId="2465"/>
            <ac:picMk id="6" creationId="{130FEFEF-978F-BC91-33BB-2B1F0731BAEB}"/>
          </ac:picMkLst>
        </pc:picChg>
        <pc:picChg chg="mod">
          <ac:chgData name="Galen Eldridge" userId="6aa52775-b12c-4cd9-af4b-487311240003" providerId="ADAL" clId="{8091E07E-3E29-4C48-AAAB-907B09EFE828}" dt="2023-02-14T18:34:57.725" v="994" actId="12788"/>
          <ac:picMkLst>
            <pc:docMk/>
            <pc:sldMk cId="1339563229" sldId="2465"/>
            <ac:picMk id="7" creationId="{6277C072-CC6F-3F86-3D16-068A0C34D32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5:21.972" v="997" actId="20577"/>
        <pc:sldMkLst>
          <pc:docMk/>
          <pc:sldMk cId="2035582819" sldId="2466"/>
        </pc:sldMkLst>
        <pc:spChg chg="mod">
          <ac:chgData name="Galen Eldridge" userId="6aa52775-b12c-4cd9-af4b-487311240003" providerId="ADAL" clId="{8091E07E-3E29-4C48-AAAB-907B09EFE828}" dt="2023-02-14T18:35:21.972" v="997" actId="20577"/>
          <ac:spMkLst>
            <pc:docMk/>
            <pc:sldMk cId="2035582819" sldId="2466"/>
            <ac:spMk id="4" creationId="{C283CEFD-79F9-7517-9D5A-079AFB6B8DBA}"/>
          </ac:spMkLst>
        </pc:spChg>
        <pc:graphicFrameChg chg="add mod">
          <ac:chgData name="Galen Eldridge" userId="6aa52775-b12c-4cd9-af4b-487311240003" providerId="ADAL" clId="{8091E07E-3E29-4C48-AAAB-907B09EFE828}" dt="2023-02-14T18:02:34.608" v="570" actId="1076"/>
          <ac:graphicFrameMkLst>
            <pc:docMk/>
            <pc:sldMk cId="2035582819" sldId="2466"/>
            <ac:graphicFrameMk id="2" creationId="{66F159D1-2D92-345C-0D9A-5BB7651814D0}"/>
          </ac:graphicFrameMkLst>
        </pc:graphicFrameChg>
        <pc:picChg chg="del">
          <ac:chgData name="Galen Eldridge" userId="6aa52775-b12c-4cd9-af4b-487311240003" providerId="ADAL" clId="{8091E07E-3E29-4C48-AAAB-907B09EFE828}" dt="2023-02-14T18:02:10.212" v="565" actId="478"/>
          <ac:picMkLst>
            <pc:docMk/>
            <pc:sldMk cId="2035582819" sldId="2466"/>
            <ac:picMk id="7" creationId="{6277C072-CC6F-3F86-3D16-068A0C34D326}"/>
          </ac:picMkLst>
        </pc:picChg>
      </pc:sldChg>
      <pc:sldChg chg="add del">
        <pc:chgData name="Galen Eldridge" userId="6aa52775-b12c-4cd9-af4b-487311240003" providerId="ADAL" clId="{8091E07E-3E29-4C48-AAAB-907B09EFE828}" dt="2023-02-14T18:02:40.328" v="571" actId="47"/>
        <pc:sldMkLst>
          <pc:docMk/>
          <pc:sldMk cId="106105891" sldId="2467"/>
        </pc:sldMkLst>
      </pc:sldChg>
      <pc:sldChg chg="addSp delSp modSp add mod">
        <pc:chgData name="Galen Eldridge" userId="6aa52775-b12c-4cd9-af4b-487311240003" providerId="ADAL" clId="{8091E07E-3E29-4C48-AAAB-907B09EFE828}" dt="2023-02-14T18:35:55.949" v="1001" actId="12788"/>
        <pc:sldMkLst>
          <pc:docMk/>
          <pc:sldMk cId="1567207166" sldId="2467"/>
        </pc:sldMkLst>
        <pc:spChg chg="add mod">
          <ac:chgData name="Galen Eldridge" userId="6aa52775-b12c-4cd9-af4b-487311240003" providerId="ADAL" clId="{8091E07E-3E29-4C48-AAAB-907B09EFE828}" dt="2023-02-14T18:35:49.043" v="1000" actId="12788"/>
          <ac:spMkLst>
            <pc:docMk/>
            <pc:sldMk cId="1567207166" sldId="2467"/>
            <ac:spMk id="2" creationId="{F6A9EF1D-AEE4-D937-147B-9BCE05B9AA8B}"/>
          </ac:spMkLst>
        </pc:spChg>
        <pc:spChg chg="del">
          <ac:chgData name="Galen Eldridge" userId="6aa52775-b12c-4cd9-af4b-487311240003" providerId="ADAL" clId="{8091E07E-3E29-4C48-AAAB-907B09EFE828}" dt="2023-02-14T18:02:58.977" v="574" actId="478"/>
          <ac:spMkLst>
            <pc:docMk/>
            <pc:sldMk cId="1567207166" sldId="2467"/>
            <ac:spMk id="4" creationId="{C283CEFD-79F9-7517-9D5A-079AFB6B8DBA}"/>
          </ac:spMkLst>
        </pc:spChg>
        <pc:spChg chg="mod">
          <ac:chgData name="Galen Eldridge" userId="6aa52775-b12c-4cd9-af4b-487311240003" providerId="ADAL" clId="{8091E07E-3E29-4C48-AAAB-907B09EFE828}" dt="2023-02-14T18:35:55.949" v="1001" actId="12788"/>
          <ac:spMkLst>
            <pc:docMk/>
            <pc:sldMk cId="1567207166" sldId="2467"/>
            <ac:spMk id="5" creationId="{66C41254-59CE-1B83-B563-82C4CBE63660}"/>
          </ac:spMkLst>
        </pc:spChg>
        <pc:picChg chg="add mod">
          <ac:chgData name="Galen Eldridge" userId="6aa52775-b12c-4cd9-af4b-487311240003" providerId="ADAL" clId="{8091E07E-3E29-4C48-AAAB-907B09EFE828}" dt="2023-02-14T18:35:49.043" v="1000" actId="12788"/>
          <ac:picMkLst>
            <pc:docMk/>
            <pc:sldMk cId="1567207166" sldId="2467"/>
            <ac:picMk id="3" creationId="{7A315368-A708-9675-4965-B00F045538B0}"/>
          </ac:picMkLst>
        </pc:picChg>
        <pc:picChg chg="del">
          <ac:chgData name="Galen Eldridge" userId="6aa52775-b12c-4cd9-af4b-487311240003" providerId="ADAL" clId="{8091E07E-3E29-4C48-AAAB-907B09EFE828}" dt="2023-02-14T18:02:58.977" v="574" actId="478"/>
          <ac:picMkLst>
            <pc:docMk/>
            <pc:sldMk cId="1567207166" sldId="2467"/>
            <ac:picMk id="6" creationId="{130FEFEF-978F-BC91-33BB-2B1F0731BAEB}"/>
          </ac:picMkLst>
        </pc:picChg>
        <pc:picChg chg="mod">
          <ac:chgData name="Galen Eldridge" userId="6aa52775-b12c-4cd9-af4b-487311240003" providerId="ADAL" clId="{8091E07E-3E29-4C48-AAAB-907B09EFE828}" dt="2023-02-14T18:35:55.949" v="1001" actId="12788"/>
          <ac:picMkLst>
            <pc:docMk/>
            <pc:sldMk cId="1567207166" sldId="2467"/>
            <ac:picMk id="7" creationId="{6277C072-CC6F-3F86-3D16-068A0C34D326}"/>
          </ac:picMkLst>
        </pc:picChg>
      </pc:sldChg>
      <pc:sldChg chg="addSp delSp modSp add del mod">
        <pc:chgData name="Galen Eldridge" userId="6aa52775-b12c-4cd9-af4b-487311240003" providerId="ADAL" clId="{8091E07E-3E29-4C48-AAAB-907B09EFE828}" dt="2023-02-14T18:36:22.309" v="1007" actId="47"/>
        <pc:sldMkLst>
          <pc:docMk/>
          <pc:sldMk cId="3172925309" sldId="2468"/>
        </pc:sldMkLst>
        <pc:graphicFrameChg chg="add mod modGraphic">
          <ac:chgData name="Galen Eldridge" userId="6aa52775-b12c-4cd9-af4b-487311240003" providerId="ADAL" clId="{8091E07E-3E29-4C48-AAAB-907B09EFE828}" dt="2023-02-14T18:36:11.721" v="1004" actId="14734"/>
          <ac:graphicFrameMkLst>
            <pc:docMk/>
            <pc:sldMk cId="3172925309" sldId="2468"/>
            <ac:graphicFrameMk id="4" creationId="{24654D2A-D5E9-9869-AFB0-579959352C42}"/>
          </ac:graphicFrameMkLst>
        </pc:graphicFrameChg>
        <pc:picChg chg="del">
          <ac:chgData name="Galen Eldridge" userId="6aa52775-b12c-4cd9-af4b-487311240003" providerId="ADAL" clId="{8091E07E-3E29-4C48-AAAB-907B09EFE828}" dt="2023-02-14T18:03:26.810" v="580" actId="478"/>
          <ac:picMkLst>
            <pc:docMk/>
            <pc:sldMk cId="3172925309" sldId="2468"/>
            <ac:picMk id="7" creationId="{6277C072-CC6F-3F86-3D16-068A0C34D32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6:27.747" v="1008" actId="1076"/>
        <pc:sldMkLst>
          <pc:docMk/>
          <pc:sldMk cId="435823099" sldId="2469"/>
        </pc:sldMkLst>
        <pc:spChg chg="mod">
          <ac:chgData name="Galen Eldridge" userId="6aa52775-b12c-4cd9-af4b-487311240003" providerId="ADAL" clId="{8091E07E-3E29-4C48-AAAB-907B09EFE828}" dt="2023-02-14T18:04:49.949" v="631" actId="20577"/>
          <ac:spMkLst>
            <pc:docMk/>
            <pc:sldMk cId="435823099" sldId="2469"/>
            <ac:spMk id="2" creationId="{D17EF170-BC7E-6AEE-FC2E-86EB53B97C3C}"/>
          </ac:spMkLst>
        </pc:spChg>
        <pc:spChg chg="add mod">
          <ac:chgData name="Galen Eldridge" userId="6aa52775-b12c-4cd9-af4b-487311240003" providerId="ADAL" clId="{8091E07E-3E29-4C48-AAAB-907B09EFE828}" dt="2023-02-14T18:36:27.747" v="1008" actId="1076"/>
          <ac:spMkLst>
            <pc:docMk/>
            <pc:sldMk cId="435823099" sldId="2469"/>
            <ac:spMk id="3" creationId="{6E38C8B9-742C-544B-BC13-58E8EC860EAF}"/>
          </ac:spMkLst>
        </pc:spChg>
        <pc:picChg chg="del">
          <ac:chgData name="Galen Eldridge" userId="6aa52775-b12c-4cd9-af4b-487311240003" providerId="ADAL" clId="{8091E07E-3E29-4C48-AAAB-907B09EFE828}" dt="2023-02-14T18:04:51.939" v="632" actId="478"/>
          <ac:picMkLst>
            <pc:docMk/>
            <pc:sldMk cId="435823099" sldId="2469"/>
            <ac:picMk id="6" creationId="{4ABC71CF-97B9-D592-B0AF-57F4FD98B723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19:12.872" v="930" actId="255"/>
        <pc:sldMkLst>
          <pc:docMk/>
          <pc:sldMk cId="505764727" sldId="2470"/>
        </pc:sldMkLst>
        <pc:spChg chg="mod ord">
          <ac:chgData name="Galen Eldridge" userId="6aa52775-b12c-4cd9-af4b-487311240003" providerId="ADAL" clId="{8091E07E-3E29-4C48-AAAB-907B09EFE828}" dt="2023-02-14T18:18:10.166" v="922" actId="166"/>
          <ac:spMkLst>
            <pc:docMk/>
            <pc:sldMk cId="505764727" sldId="2470"/>
            <ac:spMk id="9" creationId="{F4CCC40A-DC2D-48E5-5567-4C48E9425FA5}"/>
          </ac:spMkLst>
        </pc:spChg>
        <pc:spChg chg="mod ord">
          <ac:chgData name="Galen Eldridge" userId="6aa52775-b12c-4cd9-af4b-487311240003" providerId="ADAL" clId="{8091E07E-3E29-4C48-AAAB-907B09EFE828}" dt="2023-02-14T18:18:10.166" v="922" actId="166"/>
          <ac:spMkLst>
            <pc:docMk/>
            <pc:sldMk cId="505764727" sldId="2470"/>
            <ac:spMk id="10" creationId="{0B21A2B3-6942-EA36-55A8-0595521B3619}"/>
          </ac:spMkLst>
        </pc:spChg>
        <pc:spChg chg="mod">
          <ac:chgData name="Galen Eldridge" userId="6aa52775-b12c-4cd9-af4b-487311240003" providerId="ADAL" clId="{8091E07E-3E29-4C48-AAAB-907B09EFE828}" dt="2023-02-14T18:19:12.872" v="930" actId="255"/>
          <ac:spMkLst>
            <pc:docMk/>
            <pc:sldMk cId="505764727" sldId="2470"/>
            <ac:spMk id="13" creationId="{786337A1-5BEB-C8CC-2DB6-74A7EEFC1F84}"/>
          </ac:spMkLst>
        </pc:spChg>
        <pc:spChg chg="add mod">
          <ac:chgData name="Galen Eldridge" userId="6aa52775-b12c-4cd9-af4b-487311240003" providerId="ADAL" clId="{8091E07E-3E29-4C48-AAAB-907B09EFE828}" dt="2023-02-14T18:19:12.872" v="930" actId="255"/>
          <ac:spMkLst>
            <pc:docMk/>
            <pc:sldMk cId="505764727" sldId="2470"/>
            <ac:spMk id="14" creationId="{4A7B17FE-27E9-EE96-B8D9-95C48959464A}"/>
          </ac:spMkLst>
        </pc:spChg>
        <pc:picChg chg="add mod">
          <ac:chgData name="Galen Eldridge" userId="6aa52775-b12c-4cd9-af4b-487311240003" providerId="ADAL" clId="{8091E07E-3E29-4C48-AAAB-907B09EFE828}" dt="2023-02-14T18:14:01.679" v="882"/>
          <ac:picMkLst>
            <pc:docMk/>
            <pc:sldMk cId="505764727" sldId="2470"/>
            <ac:picMk id="4" creationId="{376E23C1-0C47-FEAB-8399-420483D329BE}"/>
          </ac:picMkLst>
        </pc:picChg>
        <pc:picChg chg="add mod">
          <ac:chgData name="Galen Eldridge" userId="6aa52775-b12c-4cd9-af4b-487311240003" providerId="ADAL" clId="{8091E07E-3E29-4C48-AAAB-907B09EFE828}" dt="2023-02-14T18:14:01.679" v="882"/>
          <ac:picMkLst>
            <pc:docMk/>
            <pc:sldMk cId="505764727" sldId="2470"/>
            <ac:picMk id="5" creationId="{90A04D73-D2C9-1710-30F7-36DFE6679922}"/>
          </ac:picMkLst>
        </pc:picChg>
        <pc:picChg chg="add mod">
          <ac:chgData name="Galen Eldridge" userId="6aa52775-b12c-4cd9-af4b-487311240003" providerId="ADAL" clId="{8091E07E-3E29-4C48-AAAB-907B09EFE828}" dt="2023-02-14T18:14:01.679" v="882"/>
          <ac:picMkLst>
            <pc:docMk/>
            <pc:sldMk cId="505764727" sldId="2470"/>
            <ac:picMk id="7" creationId="{CB9C9CC1-F1F1-ACE0-0A86-C516CE986EED}"/>
          </ac:picMkLst>
        </pc:picChg>
        <pc:picChg chg="add mod">
          <ac:chgData name="Galen Eldridge" userId="6aa52775-b12c-4cd9-af4b-487311240003" providerId="ADAL" clId="{8091E07E-3E29-4C48-AAAB-907B09EFE828}" dt="2023-02-14T18:14:01.679" v="882"/>
          <ac:picMkLst>
            <pc:docMk/>
            <pc:sldMk cId="505764727" sldId="2470"/>
            <ac:picMk id="8" creationId="{114F3317-37EF-F06C-109F-C57538F59CCE}"/>
          </ac:picMkLst>
        </pc:picChg>
        <pc:picChg chg="del">
          <ac:chgData name="Galen Eldridge" userId="6aa52775-b12c-4cd9-af4b-487311240003" providerId="ADAL" clId="{8091E07E-3E29-4C48-AAAB-907B09EFE828}" dt="2023-02-14T18:14:00.969" v="881" actId="478"/>
          <ac:picMkLst>
            <pc:docMk/>
            <pc:sldMk cId="505764727" sldId="2470"/>
            <ac:picMk id="11" creationId="{EC54F73D-C5AC-9E3C-7934-E9AEEB0F83D2}"/>
          </ac:picMkLst>
        </pc:picChg>
      </pc:sldChg>
      <pc:sldChg chg="add del">
        <pc:chgData name="Galen Eldridge" userId="6aa52775-b12c-4cd9-af4b-487311240003" providerId="ADAL" clId="{8091E07E-3E29-4C48-AAAB-907B09EFE828}" dt="2023-02-14T18:10:40.895" v="858" actId="47"/>
        <pc:sldMkLst>
          <pc:docMk/>
          <pc:sldMk cId="1060858780" sldId="2470"/>
        </pc:sldMkLst>
      </pc:sldChg>
      <pc:sldChg chg="addSp delSp modSp add del mod">
        <pc:chgData name="Galen Eldridge" userId="6aa52775-b12c-4cd9-af4b-487311240003" providerId="ADAL" clId="{8091E07E-3E29-4C48-AAAB-907B09EFE828}" dt="2023-02-14T18:15:05.147" v="891" actId="47"/>
        <pc:sldMkLst>
          <pc:docMk/>
          <pc:sldMk cId="3827804102" sldId="2471"/>
        </pc:sldMkLst>
        <pc:spChg chg="mod">
          <ac:chgData name="Galen Eldridge" userId="6aa52775-b12c-4cd9-af4b-487311240003" providerId="ADAL" clId="{8091E07E-3E29-4C48-AAAB-907B09EFE828}" dt="2023-02-14T18:14:40.286" v="889" actId="12788"/>
          <ac:spMkLst>
            <pc:docMk/>
            <pc:sldMk cId="3827804102" sldId="2471"/>
            <ac:spMk id="5" creationId="{CF5EE302-EF85-1E52-D37B-90054BFD740C}"/>
          </ac:spMkLst>
        </pc:spChg>
        <pc:spChg chg="add mod">
          <ac:chgData name="Galen Eldridge" userId="6aa52775-b12c-4cd9-af4b-487311240003" providerId="ADAL" clId="{8091E07E-3E29-4C48-AAAB-907B09EFE828}" dt="2023-02-14T18:14:40.286" v="889" actId="12788"/>
          <ac:spMkLst>
            <pc:docMk/>
            <pc:sldMk cId="3827804102" sldId="2471"/>
            <ac:spMk id="6" creationId="{C30C77E4-BF7C-FEB6-2B7F-8D4A09FBB9E5}"/>
          </ac:spMkLst>
        </pc:spChg>
        <pc:picChg chg="add mod">
          <ac:chgData name="Galen Eldridge" userId="6aa52775-b12c-4cd9-af4b-487311240003" providerId="ADAL" clId="{8091E07E-3E29-4C48-AAAB-907B09EFE828}" dt="2023-02-14T18:14:40.286" v="889" actId="12788"/>
          <ac:picMkLst>
            <pc:docMk/>
            <pc:sldMk cId="3827804102" sldId="2471"/>
            <ac:picMk id="3" creationId="{F3172DFA-D75A-2241-6417-F959C88F9C04}"/>
          </ac:picMkLst>
        </pc:picChg>
        <pc:picChg chg="del">
          <ac:chgData name="Galen Eldridge" userId="6aa52775-b12c-4cd9-af4b-487311240003" providerId="ADAL" clId="{8091E07E-3E29-4C48-AAAB-907B09EFE828}" dt="2023-02-14T18:14:33.628" v="887" actId="478"/>
          <ac:picMkLst>
            <pc:docMk/>
            <pc:sldMk cId="3827804102" sldId="2471"/>
            <ac:picMk id="8" creationId="{CF5E519A-D887-2B68-59B1-1B17F546A69B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19:27.576" v="932" actId="255"/>
        <pc:sldMkLst>
          <pc:docMk/>
          <pc:sldMk cId="2431235651" sldId="2472"/>
        </pc:sldMkLst>
        <pc:spChg chg="mod">
          <ac:chgData name="Galen Eldridge" userId="6aa52775-b12c-4cd9-af4b-487311240003" providerId="ADAL" clId="{8091E07E-3E29-4C48-AAAB-907B09EFE828}" dt="2023-02-14T18:18:28.086" v="924" actId="255"/>
          <ac:spMkLst>
            <pc:docMk/>
            <pc:sldMk cId="2431235651" sldId="2472"/>
            <ac:spMk id="4" creationId="{B0699F1F-A77B-AF90-8B39-EA69CC9E145A}"/>
          </ac:spMkLst>
        </pc:spChg>
        <pc:spChg chg="mod">
          <ac:chgData name="Galen Eldridge" userId="6aa52775-b12c-4cd9-af4b-487311240003" providerId="ADAL" clId="{8091E07E-3E29-4C48-AAAB-907B09EFE828}" dt="2023-02-14T18:18:28.086" v="924" actId="255"/>
          <ac:spMkLst>
            <pc:docMk/>
            <pc:sldMk cId="2431235651" sldId="2472"/>
            <ac:spMk id="5" creationId="{CF5EE302-EF85-1E52-D37B-90054BFD740C}"/>
          </ac:spMkLst>
        </pc:spChg>
        <pc:spChg chg="add mod">
          <ac:chgData name="Galen Eldridge" userId="6aa52775-b12c-4cd9-af4b-487311240003" providerId="ADAL" clId="{8091E07E-3E29-4C48-AAAB-907B09EFE828}" dt="2023-02-14T18:19:27.576" v="932" actId="255"/>
          <ac:spMkLst>
            <pc:docMk/>
            <pc:sldMk cId="2431235651" sldId="2472"/>
            <ac:spMk id="6" creationId="{FAAFA194-D35C-D211-7DC7-490D0748A894}"/>
          </ac:spMkLst>
        </pc:spChg>
        <pc:spChg chg="mod">
          <ac:chgData name="Galen Eldridge" userId="6aa52775-b12c-4cd9-af4b-487311240003" providerId="ADAL" clId="{8091E07E-3E29-4C48-AAAB-907B09EFE828}" dt="2023-02-14T18:19:27.576" v="932" actId="255"/>
          <ac:spMkLst>
            <pc:docMk/>
            <pc:sldMk cId="2431235651" sldId="2472"/>
            <ac:spMk id="7" creationId="{E8A6E621-362F-EA1F-1B6E-B8F4DD368FC3}"/>
          </ac:spMkLst>
        </pc:spChg>
        <pc:picChg chg="add mod">
          <ac:chgData name="Galen Eldridge" userId="6aa52775-b12c-4cd9-af4b-487311240003" providerId="ADAL" clId="{8091E07E-3E29-4C48-AAAB-907B09EFE828}" dt="2023-02-14T18:15:21.676" v="894" actId="1076"/>
          <ac:picMkLst>
            <pc:docMk/>
            <pc:sldMk cId="2431235651" sldId="2472"/>
            <ac:picMk id="3" creationId="{14F47AC6-0FCD-5FC9-ACA1-415C46EBAF30}"/>
          </ac:picMkLst>
        </pc:picChg>
        <pc:picChg chg="del">
          <ac:chgData name="Galen Eldridge" userId="6aa52775-b12c-4cd9-af4b-487311240003" providerId="ADAL" clId="{8091E07E-3E29-4C48-AAAB-907B09EFE828}" dt="2023-02-14T18:15:15.103" v="892" actId="478"/>
          <ac:picMkLst>
            <pc:docMk/>
            <pc:sldMk cId="2431235651" sldId="2472"/>
            <ac:picMk id="8" creationId="{CF5E519A-D887-2B68-59B1-1B17F546A69B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19:38.075" v="933" actId="255"/>
        <pc:sldMkLst>
          <pc:docMk/>
          <pc:sldMk cId="1201234443" sldId="2473"/>
        </pc:sldMkLst>
        <pc:spChg chg="mod">
          <ac:chgData name="Galen Eldridge" userId="6aa52775-b12c-4cd9-af4b-487311240003" providerId="ADAL" clId="{8091E07E-3E29-4C48-AAAB-907B09EFE828}" dt="2023-02-14T18:18:42.232" v="926" actId="255"/>
          <ac:spMkLst>
            <pc:docMk/>
            <pc:sldMk cId="1201234443" sldId="2473"/>
            <ac:spMk id="3" creationId="{6AB186A3-FAF0-B7F2-8D28-979C67AD0DC5}"/>
          </ac:spMkLst>
        </pc:spChg>
        <pc:spChg chg="add mod">
          <ac:chgData name="Galen Eldridge" userId="6aa52775-b12c-4cd9-af4b-487311240003" providerId="ADAL" clId="{8091E07E-3E29-4C48-AAAB-907B09EFE828}" dt="2023-02-14T18:19:38.075" v="933" actId="255"/>
          <ac:spMkLst>
            <pc:docMk/>
            <pc:sldMk cId="1201234443" sldId="2473"/>
            <ac:spMk id="5" creationId="{B74C6CE1-46FA-D4DA-5ACA-D4CE503C460C}"/>
          </ac:spMkLst>
        </pc:spChg>
        <pc:spChg chg="mod">
          <ac:chgData name="Galen Eldridge" userId="6aa52775-b12c-4cd9-af4b-487311240003" providerId="ADAL" clId="{8091E07E-3E29-4C48-AAAB-907B09EFE828}" dt="2023-02-14T18:18:42.232" v="926" actId="255"/>
          <ac:spMkLst>
            <pc:docMk/>
            <pc:sldMk cId="1201234443" sldId="2473"/>
            <ac:spMk id="6" creationId="{8B7B34FB-0568-A24F-38F5-5DE442A044C8}"/>
          </ac:spMkLst>
        </pc:spChg>
        <pc:spChg chg="mod">
          <ac:chgData name="Galen Eldridge" userId="6aa52775-b12c-4cd9-af4b-487311240003" providerId="ADAL" clId="{8091E07E-3E29-4C48-AAAB-907B09EFE828}" dt="2023-02-14T18:19:38.075" v="933" actId="255"/>
          <ac:spMkLst>
            <pc:docMk/>
            <pc:sldMk cId="1201234443" sldId="2473"/>
            <ac:spMk id="11" creationId="{5CEFF341-CDD7-5B69-693F-E95414AA4379}"/>
          </ac:spMkLst>
        </pc:spChg>
        <pc:picChg chg="add mod">
          <ac:chgData name="Galen Eldridge" userId="6aa52775-b12c-4cd9-af4b-487311240003" providerId="ADAL" clId="{8091E07E-3E29-4C48-AAAB-907B09EFE828}" dt="2023-02-14T18:16:06.173" v="901" actId="1076"/>
          <ac:picMkLst>
            <pc:docMk/>
            <pc:sldMk cId="1201234443" sldId="2473"/>
            <ac:picMk id="4" creationId="{C276F248-600F-347B-C81B-2727EA0BAA8A}"/>
          </ac:picMkLst>
        </pc:picChg>
        <pc:picChg chg="del">
          <ac:chgData name="Galen Eldridge" userId="6aa52775-b12c-4cd9-af4b-487311240003" providerId="ADAL" clId="{8091E07E-3E29-4C48-AAAB-907B09EFE828}" dt="2023-02-14T18:15:59.689" v="899" actId="478"/>
          <ac:picMkLst>
            <pc:docMk/>
            <pc:sldMk cId="1201234443" sldId="2473"/>
            <ac:picMk id="9" creationId="{DC5DD3C2-66EC-6AC4-78CB-5C62448ACF4E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19:59.894" v="937" actId="255"/>
        <pc:sldMkLst>
          <pc:docMk/>
          <pc:sldMk cId="27314437" sldId="2474"/>
        </pc:sldMkLst>
        <pc:spChg chg="add mod">
          <ac:chgData name="Galen Eldridge" userId="6aa52775-b12c-4cd9-af4b-487311240003" providerId="ADAL" clId="{8091E07E-3E29-4C48-AAAB-907B09EFE828}" dt="2023-02-14T18:19:59.894" v="937" actId="255"/>
          <ac:spMkLst>
            <pc:docMk/>
            <pc:sldMk cId="27314437" sldId="2474"/>
            <ac:spMk id="3" creationId="{3320DE04-7E67-496B-827D-5338E0A7E8C3}"/>
          </ac:spMkLst>
        </pc:spChg>
        <pc:spChg chg="mod">
          <ac:chgData name="Galen Eldridge" userId="6aa52775-b12c-4cd9-af4b-487311240003" providerId="ADAL" clId="{8091E07E-3E29-4C48-AAAB-907B09EFE828}" dt="2023-02-14T18:19:59.894" v="937" actId="255"/>
          <ac:spMkLst>
            <pc:docMk/>
            <pc:sldMk cId="27314437" sldId="2474"/>
            <ac:spMk id="4" creationId="{C0069680-769D-9FAA-340B-0D5171376090}"/>
          </ac:spMkLst>
        </pc:spChg>
        <pc:spChg chg="mod">
          <ac:chgData name="Galen Eldridge" userId="6aa52775-b12c-4cd9-af4b-487311240003" providerId="ADAL" clId="{8091E07E-3E29-4C48-AAAB-907B09EFE828}" dt="2023-02-14T18:19:59.894" v="937" actId="255"/>
          <ac:spMkLst>
            <pc:docMk/>
            <pc:sldMk cId="27314437" sldId="2474"/>
            <ac:spMk id="5" creationId="{66C41254-59CE-1B83-B563-82C4CBE63660}"/>
          </ac:spMkLst>
        </pc:spChg>
        <pc:spChg chg="mod">
          <ac:chgData name="Galen Eldridge" userId="6aa52775-b12c-4cd9-af4b-487311240003" providerId="ADAL" clId="{8091E07E-3E29-4C48-AAAB-907B09EFE828}" dt="2023-02-14T18:19:59.894" v="937" actId="255"/>
          <ac:spMkLst>
            <pc:docMk/>
            <pc:sldMk cId="27314437" sldId="2474"/>
            <ac:spMk id="8" creationId="{0362FD62-EE78-4463-4D8A-1C6CED9C289F}"/>
          </ac:spMkLst>
        </pc:spChg>
        <pc:picChg chg="add mod">
          <ac:chgData name="Galen Eldridge" userId="6aa52775-b12c-4cd9-af4b-487311240003" providerId="ADAL" clId="{8091E07E-3E29-4C48-AAAB-907B09EFE828}" dt="2023-02-14T18:16:43.228" v="909"/>
          <ac:picMkLst>
            <pc:docMk/>
            <pc:sldMk cId="27314437" sldId="2474"/>
            <ac:picMk id="6" creationId="{8C159867-33C2-30A9-BC3E-34C00C438CFB}"/>
          </ac:picMkLst>
        </pc:picChg>
        <pc:picChg chg="del">
          <ac:chgData name="Galen Eldridge" userId="6aa52775-b12c-4cd9-af4b-487311240003" providerId="ADAL" clId="{8091E07E-3E29-4C48-AAAB-907B09EFE828}" dt="2023-02-14T18:16:42.532" v="908" actId="478"/>
          <ac:picMkLst>
            <pc:docMk/>
            <pc:sldMk cId="27314437" sldId="2474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8:16:43.228" v="909"/>
          <ac:picMkLst>
            <pc:docMk/>
            <pc:sldMk cId="27314437" sldId="2474"/>
            <ac:picMk id="9" creationId="{C9FDA1C0-4C42-367D-0EC6-9E2D0383923F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20:22.811" v="941" actId="255"/>
        <pc:sldMkLst>
          <pc:docMk/>
          <pc:sldMk cId="587351519" sldId="2475"/>
        </pc:sldMkLst>
        <pc:spChg chg="mod">
          <ac:chgData name="Galen Eldridge" userId="6aa52775-b12c-4cd9-af4b-487311240003" providerId="ADAL" clId="{8091E07E-3E29-4C48-AAAB-907B09EFE828}" dt="2023-02-14T18:20:22.811" v="941" actId="255"/>
          <ac:spMkLst>
            <pc:docMk/>
            <pc:sldMk cId="587351519" sldId="2475"/>
            <ac:spMk id="3" creationId="{D562724D-37A0-9B60-4D4C-2A037B49724F}"/>
          </ac:spMkLst>
        </pc:spChg>
        <pc:spChg chg="add mod">
          <ac:chgData name="Galen Eldridge" userId="6aa52775-b12c-4cd9-af4b-487311240003" providerId="ADAL" clId="{8091E07E-3E29-4C48-AAAB-907B09EFE828}" dt="2023-02-14T18:20:22.811" v="941" actId="255"/>
          <ac:spMkLst>
            <pc:docMk/>
            <pc:sldMk cId="587351519" sldId="2475"/>
            <ac:spMk id="4" creationId="{947858FA-7151-DCEA-CDC6-3D36DCBCF493}"/>
          </ac:spMkLst>
        </pc:spChg>
        <pc:spChg chg="mod">
          <ac:chgData name="Galen Eldridge" userId="6aa52775-b12c-4cd9-af4b-487311240003" providerId="ADAL" clId="{8091E07E-3E29-4C48-AAAB-907B09EFE828}" dt="2023-02-14T18:20:22.811" v="941" actId="255"/>
          <ac:spMkLst>
            <pc:docMk/>
            <pc:sldMk cId="587351519" sldId="2475"/>
            <ac:spMk id="5" creationId="{66C41254-59CE-1B83-B563-82C4CBE63660}"/>
          </ac:spMkLst>
        </pc:spChg>
        <pc:spChg chg="mod">
          <ac:chgData name="Galen Eldridge" userId="6aa52775-b12c-4cd9-af4b-487311240003" providerId="ADAL" clId="{8091E07E-3E29-4C48-AAAB-907B09EFE828}" dt="2023-02-14T18:20:22.811" v="941" actId="255"/>
          <ac:spMkLst>
            <pc:docMk/>
            <pc:sldMk cId="587351519" sldId="2475"/>
            <ac:spMk id="6" creationId="{FFCD23D7-D853-AFE6-4AEB-292745A118DE}"/>
          </ac:spMkLst>
        </pc:spChg>
        <pc:picChg chg="del">
          <ac:chgData name="Galen Eldridge" userId="6aa52775-b12c-4cd9-af4b-487311240003" providerId="ADAL" clId="{8091E07E-3E29-4C48-AAAB-907B09EFE828}" dt="2023-02-14T18:17:20.648" v="916" actId="478"/>
          <ac:picMkLst>
            <pc:docMk/>
            <pc:sldMk cId="587351519" sldId="2475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8:17:21.356" v="917"/>
          <ac:picMkLst>
            <pc:docMk/>
            <pc:sldMk cId="587351519" sldId="2475"/>
            <ac:picMk id="8" creationId="{6C4D4002-D6C2-E552-F360-5AA7BA360CB8}"/>
          </ac:picMkLst>
        </pc:picChg>
        <pc:picChg chg="add mod">
          <ac:chgData name="Galen Eldridge" userId="6aa52775-b12c-4cd9-af4b-487311240003" providerId="ADAL" clId="{8091E07E-3E29-4C48-AAAB-907B09EFE828}" dt="2023-02-14T18:17:21.356" v="917"/>
          <ac:picMkLst>
            <pc:docMk/>
            <pc:sldMk cId="587351519" sldId="2475"/>
            <ac:picMk id="10" creationId="{7883E07E-B536-6C44-3AF8-23DABC3F8CBE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21:27.726" v="951" actId="1076"/>
        <pc:sldMkLst>
          <pc:docMk/>
          <pc:sldMk cId="1924020826" sldId="2476"/>
        </pc:sldMkLst>
        <pc:spChg chg="add mod">
          <ac:chgData name="Galen Eldridge" userId="6aa52775-b12c-4cd9-af4b-487311240003" providerId="ADAL" clId="{8091E07E-3E29-4C48-AAAB-907B09EFE828}" dt="2023-02-14T18:21:27.726" v="951" actId="1076"/>
          <ac:spMkLst>
            <pc:docMk/>
            <pc:sldMk cId="1924020826" sldId="2476"/>
            <ac:spMk id="3" creationId="{4C9731C7-71D2-A918-837F-34D188975EE6}"/>
          </ac:spMkLst>
        </pc:spChg>
        <pc:picChg chg="add mod">
          <ac:chgData name="Galen Eldridge" userId="6aa52775-b12c-4cd9-af4b-487311240003" providerId="ADAL" clId="{8091E07E-3E29-4C48-AAAB-907B09EFE828}" dt="2023-02-14T18:21:27.726" v="951" actId="1076"/>
          <ac:picMkLst>
            <pc:docMk/>
            <pc:sldMk cId="1924020826" sldId="2476"/>
            <ac:picMk id="6" creationId="{369F4308-4AC7-C62E-C42D-ADB35BEF509F}"/>
          </ac:picMkLst>
        </pc:picChg>
        <pc:picChg chg="del">
          <ac:chgData name="Galen Eldridge" userId="6aa52775-b12c-4cd9-af4b-487311240003" providerId="ADAL" clId="{8091E07E-3E29-4C48-AAAB-907B09EFE828}" dt="2023-02-14T18:21:20.821" v="949" actId="478"/>
          <ac:picMkLst>
            <pc:docMk/>
            <pc:sldMk cId="1924020826" sldId="2476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8:21:27.726" v="951" actId="1076"/>
          <ac:picMkLst>
            <pc:docMk/>
            <pc:sldMk cId="1924020826" sldId="2476"/>
            <ac:picMk id="9" creationId="{DECD127F-F4B6-0302-8B86-93E168D212A3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22:23.728" v="959"/>
        <pc:sldMkLst>
          <pc:docMk/>
          <pc:sldMk cId="1077385119" sldId="2477"/>
        </pc:sldMkLst>
        <pc:spChg chg="add mod">
          <ac:chgData name="Galen Eldridge" userId="6aa52775-b12c-4cd9-af4b-487311240003" providerId="ADAL" clId="{8091E07E-3E29-4C48-AAAB-907B09EFE828}" dt="2023-02-14T18:22:23.728" v="959"/>
          <ac:spMkLst>
            <pc:docMk/>
            <pc:sldMk cId="1077385119" sldId="2477"/>
            <ac:spMk id="4" creationId="{337AF1EB-86DC-EE1E-A294-A5775E1BACD2}"/>
          </ac:spMkLst>
        </pc:spChg>
        <pc:picChg chg="del">
          <ac:chgData name="Galen Eldridge" userId="6aa52775-b12c-4cd9-af4b-487311240003" providerId="ADAL" clId="{8091E07E-3E29-4C48-AAAB-907B09EFE828}" dt="2023-02-14T18:22:22.942" v="958" actId="478"/>
          <ac:picMkLst>
            <pc:docMk/>
            <pc:sldMk cId="1077385119" sldId="2477"/>
            <ac:picMk id="7" creationId="{6277C072-CC6F-3F86-3D16-068A0C34D326}"/>
          </ac:picMkLst>
        </pc:picChg>
        <pc:picChg chg="add mod">
          <ac:chgData name="Galen Eldridge" userId="6aa52775-b12c-4cd9-af4b-487311240003" providerId="ADAL" clId="{8091E07E-3E29-4C48-AAAB-907B09EFE828}" dt="2023-02-14T18:22:23.728" v="959"/>
          <ac:picMkLst>
            <pc:docMk/>
            <pc:sldMk cId="1077385119" sldId="2477"/>
            <ac:picMk id="8" creationId="{57DC47FF-EF22-7EF7-F084-DF2EA88466AC}"/>
          </ac:picMkLst>
        </pc:picChg>
        <pc:picChg chg="add mod">
          <ac:chgData name="Galen Eldridge" userId="6aa52775-b12c-4cd9-af4b-487311240003" providerId="ADAL" clId="{8091E07E-3E29-4C48-AAAB-907B09EFE828}" dt="2023-02-14T18:22:23.728" v="959"/>
          <ac:picMkLst>
            <pc:docMk/>
            <pc:sldMk cId="1077385119" sldId="2477"/>
            <ac:picMk id="10" creationId="{74F10C70-8511-6110-A1A0-FD5F8F5FC985}"/>
          </ac:picMkLst>
        </pc:picChg>
        <pc:picChg chg="add mod">
          <ac:chgData name="Galen Eldridge" userId="6aa52775-b12c-4cd9-af4b-487311240003" providerId="ADAL" clId="{8091E07E-3E29-4C48-AAAB-907B09EFE828}" dt="2023-02-14T18:22:23.728" v="959"/>
          <ac:picMkLst>
            <pc:docMk/>
            <pc:sldMk cId="1077385119" sldId="2477"/>
            <ac:picMk id="11" creationId="{BD1ED9E2-66F1-3767-A8BF-1DE3DB3484B4}"/>
          </ac:picMkLst>
        </pc:picChg>
        <pc:picChg chg="add mod">
          <ac:chgData name="Galen Eldridge" userId="6aa52775-b12c-4cd9-af4b-487311240003" providerId="ADAL" clId="{8091E07E-3E29-4C48-AAAB-907B09EFE828}" dt="2023-02-14T18:22:23.728" v="959"/>
          <ac:picMkLst>
            <pc:docMk/>
            <pc:sldMk cId="1077385119" sldId="2477"/>
            <ac:picMk id="12" creationId="{AABFE977-4354-B801-B570-46F9065DBC14}"/>
          </ac:picMkLst>
        </pc:picChg>
        <pc:picChg chg="add mod">
          <ac:chgData name="Galen Eldridge" userId="6aa52775-b12c-4cd9-af4b-487311240003" providerId="ADAL" clId="{8091E07E-3E29-4C48-AAAB-907B09EFE828}" dt="2023-02-14T18:22:23.728" v="959"/>
          <ac:picMkLst>
            <pc:docMk/>
            <pc:sldMk cId="1077385119" sldId="2477"/>
            <ac:picMk id="13" creationId="{702BB718-EF00-B94A-37EC-8E92EAF268AC}"/>
          </ac:picMkLst>
        </pc:picChg>
        <pc:picChg chg="add mod">
          <ac:chgData name="Galen Eldridge" userId="6aa52775-b12c-4cd9-af4b-487311240003" providerId="ADAL" clId="{8091E07E-3E29-4C48-AAAB-907B09EFE828}" dt="2023-02-14T18:22:23.728" v="959"/>
          <ac:picMkLst>
            <pc:docMk/>
            <pc:sldMk cId="1077385119" sldId="2477"/>
            <ac:picMk id="14" creationId="{384C44E6-63B9-C035-264E-91E1B88AB610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7:44.753" v="1014" actId="20577"/>
        <pc:sldMkLst>
          <pc:docMk/>
          <pc:sldMk cId="3128052260" sldId="2478"/>
        </pc:sldMkLst>
        <pc:spChg chg="add mod">
          <ac:chgData name="Galen Eldridge" userId="6aa52775-b12c-4cd9-af4b-487311240003" providerId="ADAL" clId="{8091E07E-3E29-4C48-AAAB-907B09EFE828}" dt="2023-02-14T18:23:09.624" v="968" actId="1076"/>
          <ac:spMkLst>
            <pc:docMk/>
            <pc:sldMk cId="3128052260" sldId="2478"/>
            <ac:spMk id="3" creationId="{E46E17A2-2F8B-BED6-AE87-15D738BE6C72}"/>
          </ac:spMkLst>
        </pc:spChg>
        <pc:spChg chg="mod">
          <ac:chgData name="Galen Eldridge" userId="6aa52775-b12c-4cd9-af4b-487311240003" providerId="ADAL" clId="{8091E07E-3E29-4C48-AAAB-907B09EFE828}" dt="2023-02-14T18:37:44.753" v="1014" actId="20577"/>
          <ac:spMkLst>
            <pc:docMk/>
            <pc:sldMk cId="3128052260" sldId="2478"/>
            <ac:spMk id="4" creationId="{E225DA2F-544D-46C9-6E17-EA4A82D9500A}"/>
          </ac:spMkLst>
        </pc:spChg>
        <pc:picChg chg="del">
          <ac:chgData name="Galen Eldridge" userId="6aa52775-b12c-4cd9-af4b-487311240003" providerId="ADAL" clId="{8091E07E-3E29-4C48-AAAB-907B09EFE828}" dt="2023-02-14T18:23:02.896" v="966" actId="478"/>
          <ac:picMkLst>
            <pc:docMk/>
            <pc:sldMk cId="3128052260" sldId="2478"/>
            <ac:picMk id="7" creationId="{6277C072-CC6F-3F86-3D16-068A0C34D32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3:06.332" v="976"/>
        <pc:sldMkLst>
          <pc:docMk/>
          <pc:sldMk cId="2777732676" sldId="2479"/>
        </pc:sldMkLst>
        <pc:graphicFrameChg chg="add mod">
          <ac:chgData name="Galen Eldridge" userId="6aa52775-b12c-4cd9-af4b-487311240003" providerId="ADAL" clId="{8091E07E-3E29-4C48-AAAB-907B09EFE828}" dt="2023-02-14T18:33:06.332" v="976"/>
          <ac:graphicFrameMkLst>
            <pc:docMk/>
            <pc:sldMk cId="2777732676" sldId="2479"/>
            <ac:graphicFrameMk id="2" creationId="{2E66987C-AF42-49C9-CA10-1B6D8632A000}"/>
          </ac:graphicFrameMkLst>
        </pc:graphicFrameChg>
        <pc:picChg chg="del">
          <ac:chgData name="Galen Eldridge" userId="6aa52775-b12c-4cd9-af4b-487311240003" providerId="ADAL" clId="{8091E07E-3E29-4C48-AAAB-907B09EFE828}" dt="2023-02-14T18:33:05.489" v="975" actId="478"/>
          <ac:picMkLst>
            <pc:docMk/>
            <pc:sldMk cId="2777732676" sldId="2479"/>
            <ac:picMk id="7" creationId="{6277C072-CC6F-3F86-3D16-068A0C34D32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4:35.049" v="990" actId="1076"/>
        <pc:sldMkLst>
          <pc:docMk/>
          <pc:sldMk cId="1178724625" sldId="2480"/>
        </pc:sldMkLst>
        <pc:graphicFrameChg chg="add mod">
          <ac:chgData name="Galen Eldridge" userId="6aa52775-b12c-4cd9-af4b-487311240003" providerId="ADAL" clId="{8091E07E-3E29-4C48-AAAB-907B09EFE828}" dt="2023-02-14T18:34:35.049" v="990" actId="1076"/>
          <ac:graphicFrameMkLst>
            <pc:docMk/>
            <pc:sldMk cId="1178724625" sldId="2480"/>
            <ac:graphicFrameMk id="4" creationId="{142F35C9-A9D2-A3E7-3C81-59FBEC1B7AA6}"/>
          </ac:graphicFrameMkLst>
        </pc:graphicFrameChg>
        <pc:picChg chg="del">
          <ac:chgData name="Galen Eldridge" userId="6aa52775-b12c-4cd9-af4b-487311240003" providerId="ADAL" clId="{8091E07E-3E29-4C48-AAAB-907B09EFE828}" dt="2023-02-14T18:34:28.889" v="988" actId="478"/>
          <ac:picMkLst>
            <pc:docMk/>
            <pc:sldMk cId="1178724625" sldId="2480"/>
            <ac:picMk id="7" creationId="{6277C072-CC6F-3F86-3D16-068A0C34D326}"/>
          </ac:picMkLst>
        </pc:picChg>
      </pc:sldChg>
      <pc:sldChg chg="addSp delSp modSp add mod">
        <pc:chgData name="Galen Eldridge" userId="6aa52775-b12c-4cd9-af4b-487311240003" providerId="ADAL" clId="{8091E07E-3E29-4C48-AAAB-907B09EFE828}" dt="2023-02-14T18:36:17.916" v="1006"/>
        <pc:sldMkLst>
          <pc:docMk/>
          <pc:sldMk cId="1180288634" sldId="2481"/>
        </pc:sldMkLst>
        <pc:graphicFrameChg chg="add mod">
          <ac:chgData name="Galen Eldridge" userId="6aa52775-b12c-4cd9-af4b-487311240003" providerId="ADAL" clId="{8091E07E-3E29-4C48-AAAB-907B09EFE828}" dt="2023-02-14T18:36:17.916" v="1006"/>
          <ac:graphicFrameMkLst>
            <pc:docMk/>
            <pc:sldMk cId="1180288634" sldId="2481"/>
            <ac:graphicFrameMk id="4" creationId="{EE82CBB5-E5B7-3611-0F25-CEFEFC4C895A}"/>
          </ac:graphicFrameMkLst>
        </pc:graphicFrameChg>
        <pc:picChg chg="del">
          <ac:chgData name="Galen Eldridge" userId="6aa52775-b12c-4cd9-af4b-487311240003" providerId="ADAL" clId="{8091E07E-3E29-4C48-AAAB-907B09EFE828}" dt="2023-02-14T18:36:17.245" v="1005" actId="478"/>
          <ac:picMkLst>
            <pc:docMk/>
            <pc:sldMk cId="1180288634" sldId="2481"/>
            <ac:picMk id="7" creationId="{6277C072-CC6F-3F86-3D16-068A0C34D326}"/>
          </ac:picMkLst>
        </pc:picChg>
      </pc:sldChg>
      <pc:sldMasterChg chg="modSp del delSldLayout modSldLayout">
        <pc:chgData name="Galen Eldridge" userId="6aa52775-b12c-4cd9-af4b-487311240003" providerId="ADAL" clId="{8091E07E-3E29-4C48-AAAB-907B09EFE828}" dt="2023-02-14T18:10:37.084" v="857" actId="47"/>
        <pc:sldMasterMkLst>
          <pc:docMk/>
          <pc:sldMasterMk cId="0" sldId="2147483648"/>
        </pc:sldMasterMkLst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Galen Eldridge" userId="6aa52775-b12c-4cd9-af4b-487311240003" providerId="ADAL" clId="{8091E07E-3E29-4C48-AAAB-907B09EFE828}" dt="2023-02-14T17:40:59.076" v="0"/>
          <ac:spMkLst>
            <pc:docMk/>
            <pc:sldMasterMk cId="0" sldId="2147483648"/>
            <ac:spMk id="6" creationId="{00000000-0000-0000-0000-000000000000}"/>
          </ac:spMkLst>
        </pc:spChg>
        <pc:sldLayoutChg chg="modSp 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49"/>
          </pc:sldLayoutMkLst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0"/>
          </pc:sldLayoutMkLst>
        </pc:sldLayoutChg>
        <pc:sldLayoutChg chg="modSp 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1"/>
          </pc:sldLayoutMkLst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 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2"/>
          </pc:sldLayoutMkLst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 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3"/>
          </pc:sldLayoutMkLst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5"/>
          </pc:sldLayoutMkLst>
        </pc:sldLayoutChg>
        <pc:sldLayoutChg chg="modSp 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6"/>
          </pc:sldLayoutMkLst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 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7"/>
          </pc:sldLayoutMkLst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8"/>
          </pc:sldLayoutMkLst>
        </pc:sldLayoutChg>
        <pc:sldLayoutChg chg="modSp del">
          <pc:chgData name="Galen Eldridge" userId="6aa52775-b12c-4cd9-af4b-487311240003" providerId="ADAL" clId="{8091E07E-3E29-4C48-AAAB-907B09EFE828}" dt="2023-02-14T18:10:37.084" v="857" actId="47"/>
          <pc:sldLayoutMkLst>
            <pc:docMk/>
            <pc:sldMasterMk cId="0" sldId="2147483648"/>
            <pc:sldLayoutMk cId="0" sldId="2147483659"/>
          </pc:sldLayoutMkLst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Galen Eldridge" userId="6aa52775-b12c-4cd9-af4b-487311240003" providerId="ADAL" clId="{8091E07E-3E29-4C48-AAAB-907B09EFE828}" dt="2023-02-14T17:40:59.076" v="0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8524B3-9232-6684-20BF-91D790CB1F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84E9C0-B2D4-E2B3-45EC-76ECB599F3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035A6-C8C8-4F57-970D-D23E7148940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5F7F0-1D7C-F3FB-836A-435FB2190B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CDBD8-BDA4-DCFB-2A58-B61F5255DE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84DB-96B1-4AE7-9B82-F2DFD439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142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26560" cy="36004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25347" y="0"/>
            <a:ext cx="4226560" cy="36004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7268E1E-0E44-426D-905E-8AD9B19D2182}" type="datetimeFigureOut">
              <a:rPr lang="cs-CZ" smtClean="0"/>
              <a:t>14.02.2023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81263" y="538163"/>
            <a:ext cx="4791075" cy="2695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5360" y="3413760"/>
            <a:ext cx="7802880" cy="3235405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827520"/>
            <a:ext cx="4226560" cy="35837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25347" y="6827520"/>
            <a:ext cx="4226560" cy="35837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  <a:latin typeface="Arimo Bold"/>
              </a:rPr>
              <a:t>The Portion Distortion Interactive Quiz helps participants understand portion sizes based on the Daily Food Plan.</a:t>
            </a:r>
            <a:endParaRPr lang="en-US" sz="1200" dirty="0">
              <a:solidFill>
                <a:srgbClr val="002060"/>
              </a:solidFill>
              <a:latin typeface="Arimo"/>
            </a:endParaRPr>
          </a:p>
          <a:p>
            <a:pPr lvl="0"/>
            <a:endParaRPr lang="en-US" dirty="0"/>
          </a:p>
          <a:p>
            <a:pPr lvl="0"/>
            <a:r>
              <a:rPr lang="en-US" dirty="0"/>
              <a:t>Information on food composition, portion and serving sizes is from the USDA’s </a:t>
            </a:r>
            <a:r>
              <a:rPr lang="en-US" dirty="0" err="1"/>
              <a:t>FoodData</a:t>
            </a:r>
            <a:r>
              <a:rPr lang="en-US" dirty="0"/>
              <a:t> Central, NIH Portion distortion quiz, and </a:t>
            </a:r>
            <a:r>
              <a:rPr lang="en-US" dirty="0" err="1"/>
              <a:t>StrongPeople</a:t>
            </a:r>
            <a:r>
              <a:rPr lang="en-US" dirty="0"/>
              <a:t> Health Journal </a:t>
            </a:r>
          </a:p>
          <a:p>
            <a:pPr lvl="0"/>
            <a:r>
              <a:rPr lang="en-US" dirty="0"/>
              <a:t>https://fdc.nal.usda.gov/</a:t>
            </a:r>
          </a:p>
          <a:p>
            <a:pPr lvl="0"/>
            <a:r>
              <a:rPr lang="en-US" dirty="0"/>
              <a:t>https://www.nhlbi.nih.gov/health/educational/wecan/eat-right/portion-distortion.htm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671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06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46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884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8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739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32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82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82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2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91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47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632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76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26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27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789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122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52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85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7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CD132-A348-4380-9DEA-2201219E1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97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65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760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32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29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74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00000"/>
              </a:solidFill>
              <a:effectLst/>
              <a:latin typeface="Helvetica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2DE99-6723-4B86-99D0-E78A2D40B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5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8.xml"/><Relationship Id="rId7" Type="http://schemas.microsoft.com/office/2007/relationships/hdphoto" Target="../media/hdphoto2.wdp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2.xml"/><Relationship Id="rId7" Type="http://schemas.microsoft.com/office/2007/relationships/hdphoto" Target="../media/hdphoto2.wdp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8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4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5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C9749C-7591-CD69-E6A0-538B2378CA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3676"/>
            <a:ext cx="13004800" cy="6006609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4B39507-121E-A5E5-FFF8-50BDE57134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94" y="401890"/>
            <a:ext cx="5823668" cy="1316736"/>
          </a:xfrm>
          <a:prstGeom prst="rect">
            <a:avLst/>
          </a:prstGeom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95C8C339-8E9D-4548-BF4B-69F1367B3400}"/>
              </a:ext>
            </a:extLst>
          </p:cNvPr>
          <p:cNvSpPr/>
          <p:nvPr userDrawn="1"/>
        </p:nvSpPr>
        <p:spPr>
          <a:xfrm>
            <a:off x="0" y="5438835"/>
            <a:ext cx="13004800" cy="1876365"/>
          </a:xfrm>
          <a:prstGeom prst="flowChartProcess">
            <a:avLst/>
          </a:prstGeom>
          <a:solidFill>
            <a:srgbClr val="D30035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A68C57D-ADB3-4B2A-9DB0-005A1B0C9B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5744076"/>
            <a:ext cx="13004800" cy="1584219"/>
          </a:xfrm>
          <a:prstGeom prst="flowChartProcess">
            <a:avLst/>
          </a:prstGeom>
          <a:solidFill>
            <a:srgbClr val="124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3DCDA2-BF81-41BF-8823-681BA8FE93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0" y="6714668"/>
            <a:ext cx="1446784" cy="40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54D9D-87B5-4160-82C4-4BA21FAE07F8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438562" y="7059565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© 2022 Rebecca Seguin-Fowler and the StrongWomen</a:t>
            </a:r>
            <a:r>
              <a:rPr kumimoji="0" lang="en-US" sz="747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/StrongPeople</a:t>
            </a:r>
            <a:r>
              <a:rPr kumimoji="0" lang="en-US" sz="747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863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79BAE3-5BBE-4B95-9E52-50BB042E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0" y="6548657"/>
            <a:ext cx="1707291" cy="477594"/>
          </a:xfrm>
          <a:prstGeom prst="rect">
            <a:avLst/>
          </a:prstGeom>
        </p:spPr>
      </p:pic>
      <p:sp>
        <p:nvSpPr>
          <p:cNvPr id="20" name="Flowchart: Document 9">
            <a:extLst>
              <a:ext uri="{FF2B5EF4-FFF2-40B4-BE49-F238E27FC236}">
                <a16:creationId xmlns:a16="http://schemas.microsoft.com/office/drawing/2014/main" id="{9BC07818-D690-43D9-9346-DAD03E9AB5D1}"/>
              </a:ext>
            </a:extLst>
          </p:cNvPr>
          <p:cNvSpPr/>
          <p:nvPr userDrawn="1"/>
        </p:nvSpPr>
        <p:spPr>
          <a:xfrm rot="5400000">
            <a:off x="8510617" y="2911747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20070A-6677-473B-83AF-F1CCDF3AD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1" t="155" r="86179" b="-155"/>
          <a:stretch/>
        </p:blipFill>
        <p:spPr>
          <a:xfrm>
            <a:off x="11709194" y="-1"/>
            <a:ext cx="1295606" cy="7326542"/>
          </a:xfrm>
          <a:custGeom>
            <a:avLst/>
            <a:gdLst>
              <a:gd name="connsiteX0" fmla="*/ 64292 w 1536289"/>
              <a:gd name="connsiteY0" fmla="*/ 0 h 6851844"/>
              <a:gd name="connsiteX1" fmla="*/ 1536289 w 1536289"/>
              <a:gd name="connsiteY1" fmla="*/ 0 h 6851844"/>
              <a:gd name="connsiteX2" fmla="*/ 1532855 w 1536289"/>
              <a:gd name="connsiteY2" fmla="*/ 6851844 h 6851844"/>
              <a:gd name="connsiteX3" fmla="*/ 1906 w 1536289"/>
              <a:gd name="connsiteY3" fmla="*/ 6851844 h 6851844"/>
              <a:gd name="connsiteX4" fmla="*/ 20161 w 1536289"/>
              <a:gd name="connsiteY4" fmla="*/ 400617 h 68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289" h="6851844">
                <a:moveTo>
                  <a:pt x="64292" y="0"/>
                </a:moveTo>
                <a:lnTo>
                  <a:pt x="1536289" y="0"/>
                </a:lnTo>
                <a:lnTo>
                  <a:pt x="1532855" y="6851844"/>
                </a:lnTo>
                <a:lnTo>
                  <a:pt x="1906" y="6851844"/>
                </a:lnTo>
                <a:cubicBezTo>
                  <a:pt x="678409" y="3788179"/>
                  <a:pt x="-135047" y="2386620"/>
                  <a:pt x="20161" y="400617"/>
                </a:cubicBez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C808B7-AB15-4447-B487-F99B509BD72A}"/>
              </a:ext>
            </a:extLst>
          </p:cNvPr>
          <p:cNvSpPr/>
          <p:nvPr userDrawn="1"/>
        </p:nvSpPr>
        <p:spPr>
          <a:xfrm>
            <a:off x="0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BC8BA-7510-49EE-95B8-0DFC335B68B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221614" y="7101807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2523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79BAE3-5BBE-4B95-9E52-50BB042E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0" y="6548657"/>
            <a:ext cx="1707291" cy="477594"/>
          </a:xfrm>
          <a:prstGeom prst="rect">
            <a:avLst/>
          </a:prstGeom>
        </p:spPr>
      </p:pic>
      <p:sp>
        <p:nvSpPr>
          <p:cNvPr id="20" name="Flowchart: Document 9">
            <a:extLst>
              <a:ext uri="{FF2B5EF4-FFF2-40B4-BE49-F238E27FC236}">
                <a16:creationId xmlns:a16="http://schemas.microsoft.com/office/drawing/2014/main" id="{9BC07818-D690-43D9-9346-DAD03E9AB5D1}"/>
              </a:ext>
            </a:extLst>
          </p:cNvPr>
          <p:cNvSpPr/>
          <p:nvPr userDrawn="1"/>
        </p:nvSpPr>
        <p:spPr>
          <a:xfrm rot="5400000">
            <a:off x="8510617" y="2911747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C808B7-AB15-4447-B487-F99B509BD72A}"/>
              </a:ext>
            </a:extLst>
          </p:cNvPr>
          <p:cNvSpPr/>
          <p:nvPr userDrawn="1"/>
        </p:nvSpPr>
        <p:spPr>
          <a:xfrm>
            <a:off x="0" y="0"/>
            <a:ext cx="869198" cy="174121"/>
          </a:xfrm>
          <a:prstGeom prst="rect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F3158-30AB-4D2C-8454-E9CB09069221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221614" y="7101807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7339C-6FB2-5DC0-BC6B-D76C92105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1" t="155" r="86179" b="-155"/>
          <a:stretch/>
        </p:blipFill>
        <p:spPr>
          <a:xfrm>
            <a:off x="11709194" y="-1"/>
            <a:ext cx="1295606" cy="7326542"/>
          </a:xfrm>
          <a:custGeom>
            <a:avLst/>
            <a:gdLst>
              <a:gd name="connsiteX0" fmla="*/ 64292 w 1536289"/>
              <a:gd name="connsiteY0" fmla="*/ 0 h 6851844"/>
              <a:gd name="connsiteX1" fmla="*/ 1536289 w 1536289"/>
              <a:gd name="connsiteY1" fmla="*/ 0 h 6851844"/>
              <a:gd name="connsiteX2" fmla="*/ 1532855 w 1536289"/>
              <a:gd name="connsiteY2" fmla="*/ 6851844 h 6851844"/>
              <a:gd name="connsiteX3" fmla="*/ 1906 w 1536289"/>
              <a:gd name="connsiteY3" fmla="*/ 6851844 h 6851844"/>
              <a:gd name="connsiteX4" fmla="*/ 20161 w 1536289"/>
              <a:gd name="connsiteY4" fmla="*/ 400617 h 68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289" h="6851844">
                <a:moveTo>
                  <a:pt x="64292" y="0"/>
                </a:moveTo>
                <a:lnTo>
                  <a:pt x="1536289" y="0"/>
                </a:lnTo>
                <a:lnTo>
                  <a:pt x="1532855" y="6851844"/>
                </a:lnTo>
                <a:lnTo>
                  <a:pt x="1906" y="6851844"/>
                </a:lnTo>
                <a:cubicBezTo>
                  <a:pt x="678409" y="3788179"/>
                  <a:pt x="-135047" y="2386620"/>
                  <a:pt x="20161" y="4006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987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79BAE3-5BBE-4B95-9E52-50BB042E5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0" y="6548657"/>
            <a:ext cx="1707291" cy="477594"/>
          </a:xfrm>
          <a:prstGeom prst="rect">
            <a:avLst/>
          </a:prstGeom>
        </p:spPr>
      </p:pic>
      <p:sp>
        <p:nvSpPr>
          <p:cNvPr id="20" name="Flowchart: Document 9">
            <a:extLst>
              <a:ext uri="{FF2B5EF4-FFF2-40B4-BE49-F238E27FC236}">
                <a16:creationId xmlns:a16="http://schemas.microsoft.com/office/drawing/2014/main" id="{9BC07818-D690-43D9-9346-DAD03E9AB5D1}"/>
              </a:ext>
            </a:extLst>
          </p:cNvPr>
          <p:cNvSpPr/>
          <p:nvPr userDrawn="1"/>
        </p:nvSpPr>
        <p:spPr>
          <a:xfrm rot="5400000">
            <a:off x="8510617" y="2911747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C808B7-AB15-4447-B487-F99B509BD72A}"/>
              </a:ext>
            </a:extLst>
          </p:cNvPr>
          <p:cNvSpPr/>
          <p:nvPr userDrawn="1"/>
        </p:nvSpPr>
        <p:spPr>
          <a:xfrm>
            <a:off x="0" y="0"/>
            <a:ext cx="869198" cy="174121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A1A40-69BD-4B94-AD39-E0B1D02A72B1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221614" y="7101807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87297-7AAA-F4ED-12B6-5B9339A21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1" t="155" r="86179" b="-155"/>
          <a:stretch/>
        </p:blipFill>
        <p:spPr>
          <a:xfrm>
            <a:off x="11709194" y="-1"/>
            <a:ext cx="1295606" cy="7326542"/>
          </a:xfrm>
          <a:custGeom>
            <a:avLst/>
            <a:gdLst>
              <a:gd name="connsiteX0" fmla="*/ 64292 w 1536289"/>
              <a:gd name="connsiteY0" fmla="*/ 0 h 6851844"/>
              <a:gd name="connsiteX1" fmla="*/ 1536289 w 1536289"/>
              <a:gd name="connsiteY1" fmla="*/ 0 h 6851844"/>
              <a:gd name="connsiteX2" fmla="*/ 1532855 w 1536289"/>
              <a:gd name="connsiteY2" fmla="*/ 6851844 h 6851844"/>
              <a:gd name="connsiteX3" fmla="*/ 1906 w 1536289"/>
              <a:gd name="connsiteY3" fmla="*/ 6851844 h 6851844"/>
              <a:gd name="connsiteX4" fmla="*/ 20161 w 1536289"/>
              <a:gd name="connsiteY4" fmla="*/ 400617 h 68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289" h="6851844">
                <a:moveTo>
                  <a:pt x="64292" y="0"/>
                </a:moveTo>
                <a:lnTo>
                  <a:pt x="1536289" y="0"/>
                </a:lnTo>
                <a:lnTo>
                  <a:pt x="1532855" y="6851844"/>
                </a:lnTo>
                <a:lnTo>
                  <a:pt x="1906" y="6851844"/>
                </a:lnTo>
                <a:cubicBezTo>
                  <a:pt x="678409" y="3788179"/>
                  <a:pt x="-135047" y="2386620"/>
                  <a:pt x="20161" y="4006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029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F1F27-7E6F-46FF-A7E0-25AB4338A6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"/>
            <a:ext cx="1491706" cy="14847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79BAE3-5BBE-4B95-9E52-50BB042E5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0" y="6548657"/>
            <a:ext cx="1707291" cy="477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55790-A35E-4AE0-9282-AC2FC1A0174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21614" y="7101807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9516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F1F27-7E6F-46FF-A7E0-25AB4338A6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"/>
            <a:ext cx="1491706" cy="148470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79BAE3-5BBE-4B95-9E52-50BB042E5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0" y="6548657"/>
            <a:ext cx="1707291" cy="477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517290-5AEA-4D8C-A564-DED98442D6F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21614" y="7101807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83514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0F1F27-7E6F-46FF-A7E0-25AB4338A6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"/>
            <a:ext cx="1491706" cy="148470"/>
          </a:xfrm>
          <a:prstGeom prst="rect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79BAE3-5BBE-4B95-9E52-50BB042E5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0" y="6548657"/>
            <a:ext cx="1707291" cy="477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15D4D-80C5-4C85-9701-29CE9362A31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21614" y="7101807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3985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926DE6CD-9ED6-B11F-AD17-D52A15CCC60A}"/>
              </a:ext>
            </a:extLst>
          </p:cNvPr>
          <p:cNvSpPr/>
          <p:nvPr userDrawn="1"/>
        </p:nvSpPr>
        <p:spPr>
          <a:xfrm>
            <a:off x="0" y="3827161"/>
            <a:ext cx="13004800" cy="407235"/>
          </a:xfrm>
          <a:prstGeom prst="flowChartProcess">
            <a:avLst/>
          </a:prstGeom>
          <a:solidFill>
            <a:srgbClr val="CC003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E7A299-A4A8-41D7-9194-609A9E69564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004800" cy="4116019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C6A95-590B-C489-7F52-69BDB920F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8" b="10651"/>
          <a:stretch/>
        </p:blipFill>
        <p:spPr>
          <a:xfrm>
            <a:off x="0" y="2348257"/>
            <a:ext cx="13004800" cy="4966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CB659-E581-43A5-A98D-5842E2D8E8B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4080" y="1034173"/>
            <a:ext cx="11216640" cy="141393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0A31E-C66C-4354-BE37-09D81DAEF7A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2681" y="389467"/>
            <a:ext cx="1122798" cy="113414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7B2233-1D7D-4DDE-BABB-F3DEA2582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176" y="3511296"/>
            <a:ext cx="1394677" cy="390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DC5D71-66E0-43D3-9E71-402D9377E313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78482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48768BE7-EC6D-A458-1382-561AB1F5C3A7}"/>
              </a:ext>
            </a:extLst>
          </p:cNvPr>
          <p:cNvSpPr/>
          <p:nvPr userDrawn="1"/>
        </p:nvSpPr>
        <p:spPr>
          <a:xfrm>
            <a:off x="0" y="3827161"/>
            <a:ext cx="13004800" cy="407235"/>
          </a:xfrm>
          <a:prstGeom prst="flowChartProcess">
            <a:avLst/>
          </a:prstGeom>
          <a:solidFill>
            <a:srgbClr val="CC003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E7A299-A4A8-41D7-9194-609A9E69564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004800" cy="4116019"/>
          </a:xfrm>
          <a:prstGeom prst="rect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1287F-09CC-9296-EEE4-0305A9225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8" b="10651"/>
          <a:stretch/>
        </p:blipFill>
        <p:spPr>
          <a:xfrm>
            <a:off x="0" y="2348257"/>
            <a:ext cx="13004800" cy="4966944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7B2233-1D7D-4DDE-BABB-F3DEA2582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176" y="3511296"/>
            <a:ext cx="1394677" cy="390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CB659-E581-43A5-A98D-5842E2D8E8B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94080" y="1034173"/>
            <a:ext cx="11216640" cy="141393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30A31E-C66C-4354-BE37-09D81DAEF7A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2681" y="389467"/>
            <a:ext cx="1122798" cy="113414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4B7C3-A735-3320-9C15-1B984F82B9A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65801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05D5-E9EA-4211-BA50-B3853DEE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19" name="Flowchart: Document 9">
            <a:extLst>
              <a:ext uri="{FF2B5EF4-FFF2-40B4-BE49-F238E27FC236}">
                <a16:creationId xmlns:a16="http://schemas.microsoft.com/office/drawing/2014/main" id="{FD7A80B4-1672-4332-A988-1A6032A9D73F}"/>
              </a:ext>
            </a:extLst>
          </p:cNvPr>
          <p:cNvSpPr/>
          <p:nvPr userDrawn="1"/>
        </p:nvSpPr>
        <p:spPr>
          <a:xfrm rot="16200000" flipH="1">
            <a:off x="-2704895" y="2911749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7FAD62-E688-4C3F-9F9E-690A802FF00B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5E23A-88BD-4229-8FE5-833D6B95C9D6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DF56C8-FC22-2A3A-2877-A6D8591F4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44" r="38936"/>
          <a:stretch/>
        </p:blipFill>
        <p:spPr>
          <a:xfrm>
            <a:off x="1" y="0"/>
            <a:ext cx="1507294" cy="7315200"/>
          </a:xfrm>
          <a:custGeom>
            <a:avLst/>
            <a:gdLst>
              <a:gd name="connsiteX0" fmla="*/ 0 w 1584162"/>
              <a:gd name="connsiteY0" fmla="*/ 0 h 6851844"/>
              <a:gd name="connsiteX1" fmla="*/ 1530264 w 1584162"/>
              <a:gd name="connsiteY1" fmla="*/ 0 h 6851844"/>
              <a:gd name="connsiteX2" fmla="*/ 1566425 w 1584162"/>
              <a:gd name="connsiteY2" fmla="*/ 332321 h 6851844"/>
              <a:gd name="connsiteX3" fmla="*/ 1550208 w 1584162"/>
              <a:gd name="connsiteY3" fmla="*/ 6851844 h 6851844"/>
              <a:gd name="connsiteX4" fmla="*/ 3434 w 1584162"/>
              <a:gd name="connsiteY4" fmla="*/ 6851844 h 68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162" h="6851844">
                <a:moveTo>
                  <a:pt x="0" y="0"/>
                </a:moveTo>
                <a:lnTo>
                  <a:pt x="1530264" y="0"/>
                </a:lnTo>
                <a:lnTo>
                  <a:pt x="1566425" y="332321"/>
                </a:lnTo>
                <a:cubicBezTo>
                  <a:pt x="1716658" y="2327581"/>
                  <a:pt x="842903" y="3655633"/>
                  <a:pt x="1550208" y="6851844"/>
                </a:cubicBezTo>
                <a:lnTo>
                  <a:pt x="3434" y="6851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196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7FAD62-E688-4C3F-9F9E-690A802FF00B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Flowchart: Document 9">
            <a:extLst>
              <a:ext uri="{FF2B5EF4-FFF2-40B4-BE49-F238E27FC236}">
                <a16:creationId xmlns:a16="http://schemas.microsoft.com/office/drawing/2014/main" id="{FA5A9F06-A515-4BC2-A877-23F83A381775}"/>
              </a:ext>
            </a:extLst>
          </p:cNvPr>
          <p:cNvSpPr/>
          <p:nvPr userDrawn="1"/>
        </p:nvSpPr>
        <p:spPr>
          <a:xfrm rot="16200000" flipH="1">
            <a:off x="-2704895" y="2911749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BE679-4BC4-B270-69FD-3D2FF2180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44" r="38936"/>
          <a:stretch/>
        </p:blipFill>
        <p:spPr>
          <a:xfrm>
            <a:off x="1" y="0"/>
            <a:ext cx="1507294" cy="7315200"/>
          </a:xfrm>
          <a:custGeom>
            <a:avLst/>
            <a:gdLst>
              <a:gd name="connsiteX0" fmla="*/ 0 w 1584162"/>
              <a:gd name="connsiteY0" fmla="*/ 0 h 6851844"/>
              <a:gd name="connsiteX1" fmla="*/ 1530264 w 1584162"/>
              <a:gd name="connsiteY1" fmla="*/ 0 h 6851844"/>
              <a:gd name="connsiteX2" fmla="*/ 1566425 w 1584162"/>
              <a:gd name="connsiteY2" fmla="*/ 332321 h 6851844"/>
              <a:gd name="connsiteX3" fmla="*/ 1550208 w 1584162"/>
              <a:gd name="connsiteY3" fmla="*/ 6851844 h 6851844"/>
              <a:gd name="connsiteX4" fmla="*/ 3434 w 1584162"/>
              <a:gd name="connsiteY4" fmla="*/ 6851844 h 68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162" h="6851844">
                <a:moveTo>
                  <a:pt x="0" y="0"/>
                </a:moveTo>
                <a:lnTo>
                  <a:pt x="1530264" y="0"/>
                </a:lnTo>
                <a:lnTo>
                  <a:pt x="1566425" y="332321"/>
                </a:lnTo>
                <a:cubicBezTo>
                  <a:pt x="1716658" y="2327581"/>
                  <a:pt x="842903" y="3655633"/>
                  <a:pt x="1550208" y="6851844"/>
                </a:cubicBezTo>
                <a:lnTo>
                  <a:pt x="3434" y="6851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88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3C651-5C2C-E488-9207-53BC07B1C3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76770"/>
            <a:ext cx="13004800" cy="6006609"/>
          </a:xfrm>
          <a:prstGeom prst="rect">
            <a:avLst/>
          </a:prstGeom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95C8C339-8E9D-4548-BF4B-69F1367B3400}"/>
              </a:ext>
            </a:extLst>
          </p:cNvPr>
          <p:cNvSpPr/>
          <p:nvPr userDrawn="1"/>
        </p:nvSpPr>
        <p:spPr>
          <a:xfrm>
            <a:off x="0" y="5438835"/>
            <a:ext cx="13004800" cy="1876365"/>
          </a:xfrm>
          <a:prstGeom prst="flowChartProcess">
            <a:avLst/>
          </a:prstGeom>
          <a:solidFill>
            <a:srgbClr val="CC003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AD95C-28F5-40F7-82DA-D6A5CB0357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706" y="395666"/>
            <a:ext cx="5803386" cy="1312150"/>
          </a:xfrm>
          <a:prstGeom prst="rect">
            <a:avLst/>
          </a:prstGeom>
        </p:spPr>
      </p:pic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A68C57D-ADB3-4B2A-9DB0-005A1B0C9B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5744076"/>
            <a:ext cx="13004800" cy="1584219"/>
          </a:xfrm>
          <a:prstGeom prst="flowChartProcess">
            <a:avLst/>
          </a:prstGeom>
          <a:solidFill>
            <a:srgbClr val="124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C51D24-1432-4D32-B3E1-643D48E8B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651955"/>
            <a:ext cx="1394677" cy="390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C396D0-7F81-4595-9D59-8A72112291E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451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05D5-E9EA-4211-BA50-B3853DEE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334FFF-E371-44C3-8198-9677BD0D62B7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E6C05-2D1B-48AE-BE25-0FC09DCDE1E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DCA9F18-5CB1-43E9-964E-EE626FFCAA4F}"/>
              </a:ext>
            </a:extLst>
          </p:cNvPr>
          <p:cNvSpPr/>
          <p:nvPr userDrawn="1"/>
        </p:nvSpPr>
        <p:spPr>
          <a:xfrm rot="16200000" flipH="1">
            <a:off x="-2704895" y="2911749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ACB2B-9945-8F2D-FE30-EDFDB82B3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44" r="38936"/>
          <a:stretch/>
        </p:blipFill>
        <p:spPr>
          <a:xfrm>
            <a:off x="1" y="0"/>
            <a:ext cx="1507294" cy="7315200"/>
          </a:xfrm>
          <a:custGeom>
            <a:avLst/>
            <a:gdLst>
              <a:gd name="connsiteX0" fmla="*/ 0 w 1584162"/>
              <a:gd name="connsiteY0" fmla="*/ 0 h 6851844"/>
              <a:gd name="connsiteX1" fmla="*/ 1530264 w 1584162"/>
              <a:gd name="connsiteY1" fmla="*/ 0 h 6851844"/>
              <a:gd name="connsiteX2" fmla="*/ 1566425 w 1584162"/>
              <a:gd name="connsiteY2" fmla="*/ 332321 h 6851844"/>
              <a:gd name="connsiteX3" fmla="*/ 1550208 w 1584162"/>
              <a:gd name="connsiteY3" fmla="*/ 6851844 h 6851844"/>
              <a:gd name="connsiteX4" fmla="*/ 3434 w 1584162"/>
              <a:gd name="connsiteY4" fmla="*/ 6851844 h 68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162" h="6851844">
                <a:moveTo>
                  <a:pt x="0" y="0"/>
                </a:moveTo>
                <a:lnTo>
                  <a:pt x="1530264" y="0"/>
                </a:lnTo>
                <a:lnTo>
                  <a:pt x="1566425" y="332321"/>
                </a:lnTo>
                <a:cubicBezTo>
                  <a:pt x="1716658" y="2327581"/>
                  <a:pt x="842903" y="3655633"/>
                  <a:pt x="1550208" y="6851844"/>
                </a:cubicBezTo>
                <a:lnTo>
                  <a:pt x="3434" y="6851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5702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0CE05D5-E9EA-4211-BA50-B3853DEE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E58F78-D8D2-4088-89AA-755307C4FB65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C70C7-09B9-4316-9257-723CD3380E2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A2EEAE84-30E9-44E9-B744-BA74C31317CF}"/>
              </a:ext>
            </a:extLst>
          </p:cNvPr>
          <p:cNvSpPr/>
          <p:nvPr userDrawn="1"/>
        </p:nvSpPr>
        <p:spPr>
          <a:xfrm rot="16200000" flipH="1">
            <a:off x="-2704895" y="2911749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51416A-8BB5-46A5-A8A7-366220574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35000" crackSpacing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44" r="38936"/>
          <a:stretch/>
        </p:blipFill>
        <p:spPr>
          <a:xfrm>
            <a:off x="1" y="0"/>
            <a:ext cx="1507294" cy="7315200"/>
          </a:xfrm>
          <a:custGeom>
            <a:avLst/>
            <a:gdLst>
              <a:gd name="connsiteX0" fmla="*/ 0 w 1584162"/>
              <a:gd name="connsiteY0" fmla="*/ 0 h 6851844"/>
              <a:gd name="connsiteX1" fmla="*/ 1530264 w 1584162"/>
              <a:gd name="connsiteY1" fmla="*/ 0 h 6851844"/>
              <a:gd name="connsiteX2" fmla="*/ 1566425 w 1584162"/>
              <a:gd name="connsiteY2" fmla="*/ 332321 h 6851844"/>
              <a:gd name="connsiteX3" fmla="*/ 1550208 w 1584162"/>
              <a:gd name="connsiteY3" fmla="*/ 6851844 h 6851844"/>
              <a:gd name="connsiteX4" fmla="*/ 3434 w 1584162"/>
              <a:gd name="connsiteY4" fmla="*/ 6851844 h 685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162" h="6851844">
                <a:moveTo>
                  <a:pt x="0" y="0"/>
                </a:moveTo>
                <a:lnTo>
                  <a:pt x="1530264" y="0"/>
                </a:lnTo>
                <a:lnTo>
                  <a:pt x="1566425" y="332321"/>
                </a:lnTo>
                <a:cubicBezTo>
                  <a:pt x="1716658" y="2327581"/>
                  <a:pt x="842903" y="3655633"/>
                  <a:pt x="1550208" y="6851844"/>
                </a:cubicBezTo>
                <a:lnTo>
                  <a:pt x="3434" y="6851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3663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12F10-7D03-0151-E9B0-717516B01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" t="-464" r="16414" b="464"/>
          <a:stretch/>
        </p:blipFill>
        <p:spPr>
          <a:xfrm>
            <a:off x="487681" y="-11"/>
            <a:ext cx="12517120" cy="73152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E7B88-04C5-4416-94AF-5D683D02029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02DE4BA-7864-47E2-9E93-A9E328D38E4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A21C4-3283-4E54-AF35-DC720490FB9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CA103-97DE-4DD2-954C-330AA37914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0"/>
            <a:ext cx="8696961" cy="7315189"/>
          </a:xfrm>
          <a:prstGeom prst="rect">
            <a:avLst/>
          </a:prstGeom>
          <a:gradFill flip="none" rotWithShape="1">
            <a:gsLst>
              <a:gs pos="67000">
                <a:srgbClr val="F7FAFD">
                  <a:lumMod val="0"/>
                  <a:lumOff val="100000"/>
                  <a:alpha val="96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69F5FC96-7AC0-45ED-B928-1EE0C1C521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487680" cy="7315189"/>
          </a:xfrm>
          <a:prstGeom prst="flowChartProcess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F0A4C-5EAA-424B-974A-2F279847AC1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43840" y="816580"/>
            <a:ext cx="1122798" cy="113414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1F8F4C2-C3AD-4693-B58D-092C88D1E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9" y="6541310"/>
            <a:ext cx="1707291" cy="477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012EDE-8266-44B5-B5CC-8191E945F58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722556" y="7067909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A81985-6DB1-4C21-82D8-1ED75630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85018"/>
            <a:ext cx="5608320" cy="1413934"/>
          </a:xfrm>
        </p:spPr>
        <p:txBody>
          <a:bodyPr>
            <a:noAutofit/>
          </a:bodyPr>
          <a:lstStyle>
            <a:lvl1pPr>
              <a:defRPr sz="5760">
                <a:solidFill>
                  <a:srgbClr val="0088B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0944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EBD53-0900-2384-2216-7A6653BE3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r="53663"/>
          <a:stretch/>
        </p:blipFill>
        <p:spPr>
          <a:xfrm>
            <a:off x="6341730" y="-11"/>
            <a:ext cx="6663071" cy="7315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795AEA-16B5-4CC5-BBE6-92A4E6B7EB07}"/>
              </a:ext>
            </a:extLst>
          </p:cNvPr>
          <p:cNvSpPr/>
          <p:nvPr userDrawn="1"/>
        </p:nvSpPr>
        <p:spPr>
          <a:xfrm>
            <a:off x="158778" y="11"/>
            <a:ext cx="8696961" cy="7315189"/>
          </a:xfrm>
          <a:prstGeom prst="rect">
            <a:avLst/>
          </a:prstGeom>
          <a:gradFill flip="none" rotWithShape="1">
            <a:gsLst>
              <a:gs pos="67000">
                <a:srgbClr val="F7FAFD">
                  <a:lumMod val="0"/>
                  <a:lumOff val="100000"/>
                  <a:alpha val="96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E7B88-04C5-4416-94AF-5D683D02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E4BA-7864-47E2-9E93-A9E328D38E4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A21C4-3283-4E54-AF35-DC720490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CA103-97DE-4DD2-954C-330AA37914EE}"/>
              </a:ext>
            </a:extLst>
          </p:cNvPr>
          <p:cNvSpPr/>
          <p:nvPr/>
        </p:nvSpPr>
        <p:spPr>
          <a:xfrm>
            <a:off x="-1" y="0"/>
            <a:ext cx="8971044" cy="7315189"/>
          </a:xfrm>
          <a:prstGeom prst="rect">
            <a:avLst/>
          </a:prstGeom>
          <a:gradFill flip="none" rotWithShape="1">
            <a:gsLst>
              <a:gs pos="67000">
                <a:srgbClr val="F7FAFD">
                  <a:lumMod val="0"/>
                  <a:lumOff val="100000"/>
                  <a:alpha val="96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69F5FC96-7AC0-45ED-B928-1EE0C1C521E3}"/>
              </a:ext>
            </a:extLst>
          </p:cNvPr>
          <p:cNvSpPr/>
          <p:nvPr/>
        </p:nvSpPr>
        <p:spPr>
          <a:xfrm>
            <a:off x="0" y="0"/>
            <a:ext cx="487680" cy="7315189"/>
          </a:xfrm>
          <a:prstGeom prst="flowChartProcess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F0A4C-5EAA-424B-974A-2F279847AC11}"/>
              </a:ext>
            </a:extLst>
          </p:cNvPr>
          <p:cNvSpPr/>
          <p:nvPr/>
        </p:nvSpPr>
        <p:spPr>
          <a:xfrm>
            <a:off x="243840" y="816580"/>
            <a:ext cx="1122798" cy="113414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0E7BAF-59F4-4AC2-9FA9-BCB2C9D9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85018"/>
            <a:ext cx="5608320" cy="1413934"/>
          </a:xfrm>
        </p:spPr>
        <p:txBody>
          <a:bodyPr>
            <a:noAutofit/>
          </a:bodyPr>
          <a:lstStyle>
            <a:lvl1pPr>
              <a:defRPr sz="5760">
                <a:solidFill>
                  <a:srgbClr val="62BB4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17888BA-58D5-4092-AAC6-AE1D7C6E6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9" y="6541310"/>
            <a:ext cx="1707291" cy="4775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E315CA-507D-4DA3-A9C8-35F6D87B0090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2556" y="7067909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02951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D0E662-1AD0-B69B-3A1B-941D4AED08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3866"/>
            <a:ext cx="13004800" cy="6006609"/>
          </a:xfrm>
          <a:prstGeom prst="rect">
            <a:avLst/>
          </a:prstGeom>
        </p:spPr>
      </p:pic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71EFE38E-7C55-2B34-8268-1FD28DB2310B}"/>
              </a:ext>
            </a:extLst>
          </p:cNvPr>
          <p:cNvSpPr/>
          <p:nvPr userDrawn="1"/>
        </p:nvSpPr>
        <p:spPr>
          <a:xfrm>
            <a:off x="-19816" y="4964573"/>
            <a:ext cx="13044431" cy="407235"/>
          </a:xfrm>
          <a:prstGeom prst="flowChartProcess">
            <a:avLst/>
          </a:prstGeom>
          <a:solidFill>
            <a:srgbClr val="CC003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1B51E-BED5-4DE6-96DF-2526E823AE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516" y="514368"/>
            <a:ext cx="5360548" cy="1212025"/>
          </a:xfrm>
          <a:prstGeom prst="rect">
            <a:avLst/>
          </a:prstGeom>
        </p:spPr>
      </p:pic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A68C57D-ADB3-4B2A-9DB0-005A1B0C9B00}"/>
              </a:ext>
            </a:extLst>
          </p:cNvPr>
          <p:cNvSpPr/>
          <p:nvPr/>
        </p:nvSpPr>
        <p:spPr>
          <a:xfrm>
            <a:off x="-32512" y="5248708"/>
            <a:ext cx="13044431" cy="2079587"/>
          </a:xfrm>
          <a:prstGeom prst="flowChartProcess">
            <a:avLst/>
          </a:prstGeom>
          <a:solidFill>
            <a:srgbClr val="124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EDF08F9-92E9-4C10-8D3B-CE452A72C7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7" y="6651955"/>
            <a:ext cx="1391968" cy="390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58132-42DB-40F8-B975-6E05FCD13D3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2413" y="7067946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6194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1604-E2CB-4A36-BA16-A99724AB1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197187"/>
            <a:ext cx="9753600" cy="2546773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697DE-4BD6-4689-BA04-3D20B1677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842174"/>
            <a:ext cx="9753600" cy="1766146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7FC6B-C100-4FA8-854F-1945D564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FC80B-1A57-47BE-B444-229FDBF4D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68913-76EE-4F28-A50D-412F4CA5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73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D1D8-41F8-4BE9-AFBC-67588FD3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3EEB5-1AA6-4D49-A370-0348921A5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D7A08-4599-4161-BDE3-143DA3AD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A11B3-FD45-4352-A1E2-A3BAE5681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5F1CA-5F99-4A35-9E75-DE1319648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26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349F-DF95-401E-AA82-075F690E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1823721"/>
            <a:ext cx="11216640" cy="304291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2849-AB02-43D1-9596-AA9DA9C51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4895428"/>
            <a:ext cx="11216640" cy="16001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9E5F2-8120-455B-AF07-B1ADA09A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1CAA-2CFB-47EA-859C-72686774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1478C-C230-486D-9820-E5CB3C8E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0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0A1E3-A1AB-4317-8C47-83A86A6F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E6D5D-CF09-448F-936B-F46208009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1947333"/>
            <a:ext cx="552704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6CC31-F5E4-46C1-894D-4911FCCDE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1947333"/>
            <a:ext cx="552704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A86C1-1D40-42AA-A3F8-062FE0B9E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06166-DCA3-4124-8242-FA316C0A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DD711-CA4C-48ED-A057-4AD3C3917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81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6EA3B-6C15-48F5-AC8E-46AE9EE91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389467"/>
            <a:ext cx="11216640" cy="14139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476E-F849-4079-8B3D-611EDD5CC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1793241"/>
            <a:ext cx="5501639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4E42B-0941-4E4D-B606-AB6E653EB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2672080"/>
            <a:ext cx="5501639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29801-3C29-487A-A9A3-E81592A066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1793241"/>
            <a:ext cx="5528734" cy="87883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11BAF-9ECE-4B1D-AE4F-932E06CD10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2672080"/>
            <a:ext cx="5528734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D09B4-4C69-418E-B723-72B7300A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A1C163-A732-48F2-B436-05D7B272A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48DC7-1B18-4D7D-AE93-50776286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0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F95A1-748C-4B6E-B558-93C2575B0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-2887" r="3866"/>
          <a:stretch/>
        </p:blipFill>
        <p:spPr>
          <a:xfrm>
            <a:off x="0" y="616501"/>
            <a:ext cx="13004800" cy="6698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AD95C-28F5-40F7-82DA-D6A5CB0357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706" y="883346"/>
            <a:ext cx="5803386" cy="131215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C51D24-1432-4D32-B3E1-643D48E8B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651955"/>
            <a:ext cx="1394677" cy="390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0E50D5-54D1-4A84-9151-6EF47A72C536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0686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DA4D-CD32-4331-9997-0B4B9654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15DEF-1C7B-4FFB-804B-844077A4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46582-D625-4E60-AD8E-69FD38EA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99756-0D69-41D2-B2B6-5C65EB3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8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DE69-5AE7-43B9-9F7F-2ED8821B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C623D5-E29D-4F7A-BB0B-80809735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BCACB-116A-478D-84A1-9EBBB939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70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B46D-2D23-42AC-838F-BC1F32A0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487680"/>
            <a:ext cx="419438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3036-72E8-4427-805E-485EA705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053254"/>
            <a:ext cx="6583680" cy="5198533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AA730-7600-4C23-BCFC-233033FC1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194560"/>
            <a:ext cx="419438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0099D-C96C-4D67-A5B7-1CD16490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5FE36-E5D2-45B2-B2EB-C6FD2609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F5619-71CE-4B50-B825-D35D370B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08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8B13-F17C-4899-ADF2-DD94962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487680"/>
            <a:ext cx="4194386" cy="170688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ED3CA-FD48-4495-88A0-83836E6A5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053254"/>
            <a:ext cx="6583680" cy="519853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4928F-C9A6-41B3-93B4-D56B78B90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194560"/>
            <a:ext cx="4194386" cy="406569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FDC24-D08D-4DDE-9438-2D0ED871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FCEF1-12BF-40AF-9AC4-983B63E1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1FA28-455C-4C74-8BF8-33323183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01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84EFF-AB84-44DE-8FE2-8BF80025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0B005-7F5F-4F03-B889-E8838C280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1BBFC-5091-47F7-AB36-E6092478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EFE57-BAE6-4DDD-A17A-2E39DA164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A40CF-55A0-4744-B4E4-998C6650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26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B79CF5-C038-43A5-9BA1-20DFB9A7B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389467"/>
            <a:ext cx="2804160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A8B019-1E06-4482-A1C0-F261D1859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389467"/>
            <a:ext cx="8249920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3EF14-6615-4730-8F41-CD43DA03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0D576-E76C-4C2C-9B3A-DF14A04F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131C-0203-4C2C-A732-8883E7AB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44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0240" y="292947"/>
            <a:ext cx="11704320" cy="12192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200"/>
              </a:lnSpc>
              <a:defRPr sz="2987" b="1" baseline="0">
                <a:effectLst/>
              </a:defRPr>
            </a:lvl1pPr>
          </a:lstStyle>
          <a:p>
            <a:r>
              <a:rPr lang="en-US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0240" y="1706881"/>
            <a:ext cx="11704320" cy="44704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56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133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92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92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92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First level – Myriad Pro, Bold, 24pt</a:t>
            </a:r>
          </a:p>
          <a:p>
            <a:pPr lvl="1"/>
            <a:r>
              <a:rPr lang="en-US"/>
              <a:t>Second level – Myriad Pro, 20pt</a:t>
            </a:r>
          </a:p>
          <a:p>
            <a:pPr lvl="2"/>
            <a:r>
              <a:rPr lang="en-US"/>
              <a:t>Third level – Myriad Pro, 18pt	</a:t>
            </a:r>
          </a:p>
          <a:p>
            <a:pPr lvl="3"/>
            <a:r>
              <a:rPr lang="en-US"/>
              <a:t>Fourth level – Myriad Pro, 18pt</a:t>
            </a:r>
          </a:p>
          <a:p>
            <a:pPr lvl="4"/>
            <a:r>
              <a:rPr lang="en-US"/>
              <a:t>Fifth level – Myriad Pro,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50240" y="6177280"/>
            <a:ext cx="11704320" cy="65024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73">
                <a:solidFill>
                  <a:schemeClr val="tx1"/>
                </a:solidFill>
              </a:defRPr>
            </a:lvl1pPr>
          </a:lstStyle>
          <a:p>
            <a:r>
              <a:rPr lang="en-US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98251356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Slide">
  <p:cSld name="General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469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E0BCE147-6FD2-4D6D-8D16-35F00804A091}"/>
              </a:ext>
            </a:extLst>
          </p:cNvPr>
          <p:cNvSpPr/>
          <p:nvPr userDrawn="1"/>
        </p:nvSpPr>
        <p:spPr>
          <a:xfrm rot="16200000" flipH="1">
            <a:off x="-2522417" y="2911749"/>
            <a:ext cx="7315200" cy="149170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69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10147" y="5434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C6DF921-9D16-40F2-8000-D6D95AAE2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66" t="11110" r="48885" b="7790"/>
          <a:stretch/>
        </p:blipFill>
        <p:spPr>
          <a:xfrm>
            <a:off x="0" y="0"/>
            <a:ext cx="1667177" cy="7315200"/>
          </a:xfrm>
          <a:custGeom>
            <a:avLst/>
            <a:gdLst>
              <a:gd name="connsiteX0" fmla="*/ 0 w 1562978"/>
              <a:gd name="connsiteY0" fmla="*/ 0 h 6858000"/>
              <a:gd name="connsiteX1" fmla="*/ 1509122 w 1562978"/>
              <a:gd name="connsiteY1" fmla="*/ 0 h 6858000"/>
              <a:gd name="connsiteX2" fmla="*/ 1523470 w 1562978"/>
              <a:gd name="connsiteY2" fmla="*/ 113632 h 6858000"/>
              <a:gd name="connsiteX3" fmla="*/ 1497056 w 1562978"/>
              <a:gd name="connsiteY3" fmla="*/ 6562374 h 6858000"/>
              <a:gd name="connsiteX4" fmla="*/ 1561226 w 1562978"/>
              <a:gd name="connsiteY4" fmla="*/ 6858000 h 6858000"/>
              <a:gd name="connsiteX5" fmla="*/ 3450 w 156297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2978" h="6858000">
                <a:moveTo>
                  <a:pt x="0" y="0"/>
                </a:moveTo>
                <a:lnTo>
                  <a:pt x="1509122" y="0"/>
                </a:lnTo>
                <a:lnTo>
                  <a:pt x="1523470" y="113632"/>
                </a:lnTo>
                <a:cubicBezTo>
                  <a:pt x="1749700" y="2175402"/>
                  <a:pt x="904223" y="3654478"/>
                  <a:pt x="1497056" y="6562374"/>
                </a:cubicBezTo>
                <a:lnTo>
                  <a:pt x="1561226" y="6858000"/>
                </a:lnTo>
                <a:lnTo>
                  <a:pt x="3450" y="6858000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2C4A31-F76F-43BF-A919-53031E94E325}"/>
              </a:ext>
            </a:extLst>
          </p:cNvPr>
          <p:cNvSpPr/>
          <p:nvPr userDrawn="1"/>
        </p:nvSpPr>
        <p:spPr>
          <a:xfrm>
            <a:off x="11513095" y="1"/>
            <a:ext cx="1491706" cy="148470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6DF166A-993E-4FBB-A7F8-1592CEF2C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131" y="6600051"/>
            <a:ext cx="1658218" cy="4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CA8671-48C8-47D2-844A-9AF83E4C3ED3}"/>
              </a:ext>
            </a:extLst>
          </p:cNvPr>
          <p:cNvGrpSpPr/>
          <p:nvPr userDrawn="1"/>
        </p:nvGrpSpPr>
        <p:grpSpPr>
          <a:xfrm>
            <a:off x="1" y="-45367"/>
            <a:ext cx="889891" cy="7405934"/>
            <a:chOff x="361506" y="-2"/>
            <a:chExt cx="834273" cy="6943063"/>
          </a:xfrm>
        </p:grpSpPr>
        <p:pic>
          <p:nvPicPr>
            <p:cNvPr id="8" name="Picture 7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4DA91060-0DEB-4567-A2BC-1D3D29B1B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" t="81410" r="19208" b="2607"/>
            <a:stretch/>
          </p:blipFill>
          <p:spPr>
            <a:xfrm rot="16200000">
              <a:off x="-2562833" y="3184449"/>
              <a:ext cx="6943063" cy="574161"/>
            </a:xfrm>
            <a:prstGeom prst="rect">
              <a:avLst/>
            </a:prstGeom>
          </p:spPr>
        </p:pic>
        <p:sp>
          <p:nvSpPr>
            <p:cNvPr id="9" name="Flowchart: Document 9">
              <a:extLst>
                <a:ext uri="{FF2B5EF4-FFF2-40B4-BE49-F238E27FC236}">
                  <a16:creationId xmlns:a16="http://schemas.microsoft.com/office/drawing/2014/main" id="{D7CBA42F-99EF-43E2-A326-BB60692D5839}"/>
                </a:ext>
              </a:extLst>
            </p:cNvPr>
            <p:cNvSpPr/>
            <p:nvPr/>
          </p:nvSpPr>
          <p:spPr>
            <a:xfrm rot="5400000" flipH="1" flipV="1">
              <a:off x="-2775097" y="3136602"/>
              <a:ext cx="6943062" cy="66985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1357"/>
                <a:gd name="connsiteX1" fmla="*/ 21600 w 21600"/>
                <a:gd name="connsiteY1" fmla="*/ 0 h 21357"/>
                <a:gd name="connsiteX2" fmla="*/ 18427 w 21600"/>
                <a:gd name="connsiteY2" fmla="*/ 17575 h 21357"/>
                <a:gd name="connsiteX3" fmla="*/ 0 w 21600"/>
                <a:gd name="connsiteY3" fmla="*/ 20172 h 21357"/>
                <a:gd name="connsiteX4" fmla="*/ 0 w 21600"/>
                <a:gd name="connsiteY4" fmla="*/ 0 h 21357"/>
                <a:gd name="connsiteX0" fmla="*/ 0 w 18452"/>
                <a:gd name="connsiteY0" fmla="*/ 0 h 21357"/>
                <a:gd name="connsiteX1" fmla="*/ 18452 w 18452"/>
                <a:gd name="connsiteY1" fmla="*/ 51 h 21357"/>
                <a:gd name="connsiteX2" fmla="*/ 18427 w 18452"/>
                <a:gd name="connsiteY2" fmla="*/ 17575 h 21357"/>
                <a:gd name="connsiteX3" fmla="*/ 0 w 18452"/>
                <a:gd name="connsiteY3" fmla="*/ 20172 h 21357"/>
                <a:gd name="connsiteX4" fmla="*/ 0 w 18452"/>
                <a:gd name="connsiteY4" fmla="*/ 0 h 21357"/>
                <a:gd name="connsiteX0" fmla="*/ 0 w 18452"/>
                <a:gd name="connsiteY0" fmla="*/ 0 h 23002"/>
                <a:gd name="connsiteX1" fmla="*/ 18452 w 18452"/>
                <a:gd name="connsiteY1" fmla="*/ 51 h 23002"/>
                <a:gd name="connsiteX2" fmla="*/ 18427 w 18452"/>
                <a:gd name="connsiteY2" fmla="*/ 17575 h 23002"/>
                <a:gd name="connsiteX3" fmla="*/ 32 w 18452"/>
                <a:gd name="connsiteY3" fmla="*/ 22020 h 23002"/>
                <a:gd name="connsiteX4" fmla="*/ 0 w 18452"/>
                <a:gd name="connsiteY4" fmla="*/ 0 h 23002"/>
                <a:gd name="connsiteX0" fmla="*/ 0 w 18452"/>
                <a:gd name="connsiteY0" fmla="*/ 0 h 23352"/>
                <a:gd name="connsiteX1" fmla="*/ 18452 w 18452"/>
                <a:gd name="connsiteY1" fmla="*/ 51 h 23352"/>
                <a:gd name="connsiteX2" fmla="*/ 18427 w 18452"/>
                <a:gd name="connsiteY2" fmla="*/ 17575 h 23352"/>
                <a:gd name="connsiteX3" fmla="*/ 32 w 18452"/>
                <a:gd name="connsiteY3" fmla="*/ 22020 h 23352"/>
                <a:gd name="connsiteX4" fmla="*/ 0 w 18452"/>
                <a:gd name="connsiteY4" fmla="*/ 0 h 23352"/>
                <a:gd name="connsiteX0" fmla="*/ 0 w 18452"/>
                <a:gd name="connsiteY0" fmla="*/ 0 h 23352"/>
                <a:gd name="connsiteX1" fmla="*/ 18452 w 18452"/>
                <a:gd name="connsiteY1" fmla="*/ 51 h 23352"/>
                <a:gd name="connsiteX2" fmla="*/ 18427 w 18452"/>
                <a:gd name="connsiteY2" fmla="*/ 17575 h 23352"/>
                <a:gd name="connsiteX3" fmla="*/ 32 w 18452"/>
                <a:gd name="connsiteY3" fmla="*/ 22020 h 23352"/>
                <a:gd name="connsiteX4" fmla="*/ 0 w 18452"/>
                <a:gd name="connsiteY4" fmla="*/ 0 h 23352"/>
                <a:gd name="connsiteX0" fmla="*/ 0 w 18452"/>
                <a:gd name="connsiteY0" fmla="*/ 0 h 22945"/>
                <a:gd name="connsiteX1" fmla="*/ 18452 w 18452"/>
                <a:gd name="connsiteY1" fmla="*/ 51 h 22945"/>
                <a:gd name="connsiteX2" fmla="*/ 18427 w 18452"/>
                <a:gd name="connsiteY2" fmla="*/ 17575 h 22945"/>
                <a:gd name="connsiteX3" fmla="*/ 32 w 18452"/>
                <a:gd name="connsiteY3" fmla="*/ 22020 h 22945"/>
                <a:gd name="connsiteX4" fmla="*/ 0 w 18452"/>
                <a:gd name="connsiteY4" fmla="*/ 0 h 22945"/>
                <a:gd name="connsiteX0" fmla="*/ 3 w 18455"/>
                <a:gd name="connsiteY0" fmla="*/ 0 h 22770"/>
                <a:gd name="connsiteX1" fmla="*/ 18455 w 18455"/>
                <a:gd name="connsiteY1" fmla="*/ 51 h 22770"/>
                <a:gd name="connsiteX2" fmla="*/ 18430 w 18455"/>
                <a:gd name="connsiteY2" fmla="*/ 17575 h 22770"/>
                <a:gd name="connsiteX3" fmla="*/ 3 w 18455"/>
                <a:gd name="connsiteY3" fmla="*/ 21835 h 22770"/>
                <a:gd name="connsiteX4" fmla="*/ 3 w 18455"/>
                <a:gd name="connsiteY4" fmla="*/ 0 h 22770"/>
                <a:gd name="connsiteX0" fmla="*/ 3 w 18455"/>
                <a:gd name="connsiteY0" fmla="*/ 0 h 22769"/>
                <a:gd name="connsiteX1" fmla="*/ 18455 w 18455"/>
                <a:gd name="connsiteY1" fmla="*/ 51 h 22769"/>
                <a:gd name="connsiteX2" fmla="*/ 18449 w 18455"/>
                <a:gd name="connsiteY2" fmla="*/ 17557 h 22769"/>
                <a:gd name="connsiteX3" fmla="*/ 3 w 18455"/>
                <a:gd name="connsiteY3" fmla="*/ 21835 h 22769"/>
                <a:gd name="connsiteX4" fmla="*/ 3 w 18455"/>
                <a:gd name="connsiteY4" fmla="*/ 0 h 22769"/>
                <a:gd name="connsiteX0" fmla="*/ 3 w 18455"/>
                <a:gd name="connsiteY0" fmla="*/ 0 h 23180"/>
                <a:gd name="connsiteX1" fmla="*/ 18455 w 18455"/>
                <a:gd name="connsiteY1" fmla="*/ 51 h 23180"/>
                <a:gd name="connsiteX2" fmla="*/ 18455 w 18455"/>
                <a:gd name="connsiteY2" fmla="*/ 22769 h 23180"/>
                <a:gd name="connsiteX3" fmla="*/ 3 w 18455"/>
                <a:gd name="connsiteY3" fmla="*/ 21835 h 23180"/>
                <a:gd name="connsiteX4" fmla="*/ 3 w 18455"/>
                <a:gd name="connsiteY4" fmla="*/ 0 h 23180"/>
                <a:gd name="connsiteX0" fmla="*/ 3 w 18455"/>
                <a:gd name="connsiteY0" fmla="*/ 0 h 22769"/>
                <a:gd name="connsiteX1" fmla="*/ 18455 w 18455"/>
                <a:gd name="connsiteY1" fmla="*/ 51 h 22769"/>
                <a:gd name="connsiteX2" fmla="*/ 18455 w 18455"/>
                <a:gd name="connsiteY2" fmla="*/ 22769 h 22769"/>
                <a:gd name="connsiteX3" fmla="*/ 3 w 18455"/>
                <a:gd name="connsiteY3" fmla="*/ 21835 h 22769"/>
                <a:gd name="connsiteX4" fmla="*/ 3 w 18455"/>
                <a:gd name="connsiteY4" fmla="*/ 0 h 22769"/>
                <a:gd name="connsiteX0" fmla="*/ 3 w 18455"/>
                <a:gd name="connsiteY0" fmla="*/ 0 h 22804"/>
                <a:gd name="connsiteX1" fmla="*/ 18455 w 18455"/>
                <a:gd name="connsiteY1" fmla="*/ 51 h 22804"/>
                <a:gd name="connsiteX2" fmla="*/ 18455 w 18455"/>
                <a:gd name="connsiteY2" fmla="*/ 22769 h 22804"/>
                <a:gd name="connsiteX3" fmla="*/ 3 w 18455"/>
                <a:gd name="connsiteY3" fmla="*/ 21835 h 22804"/>
                <a:gd name="connsiteX4" fmla="*/ 3 w 18455"/>
                <a:gd name="connsiteY4" fmla="*/ 0 h 22804"/>
                <a:gd name="connsiteX0" fmla="*/ 3 w 18455"/>
                <a:gd name="connsiteY0" fmla="*/ 0 h 22804"/>
                <a:gd name="connsiteX1" fmla="*/ 18455 w 18455"/>
                <a:gd name="connsiteY1" fmla="*/ 51 h 22804"/>
                <a:gd name="connsiteX2" fmla="*/ 18455 w 18455"/>
                <a:gd name="connsiteY2" fmla="*/ 22769 h 22804"/>
                <a:gd name="connsiteX3" fmla="*/ 3 w 18455"/>
                <a:gd name="connsiteY3" fmla="*/ 21835 h 22804"/>
                <a:gd name="connsiteX4" fmla="*/ 3 w 18455"/>
                <a:gd name="connsiteY4" fmla="*/ 0 h 22804"/>
                <a:gd name="connsiteX0" fmla="*/ 3 w 18455"/>
                <a:gd name="connsiteY0" fmla="*/ 0 h 22794"/>
                <a:gd name="connsiteX1" fmla="*/ 18455 w 18455"/>
                <a:gd name="connsiteY1" fmla="*/ 51 h 22794"/>
                <a:gd name="connsiteX2" fmla="*/ 18455 w 18455"/>
                <a:gd name="connsiteY2" fmla="*/ 22769 h 22794"/>
                <a:gd name="connsiteX3" fmla="*/ 3 w 18455"/>
                <a:gd name="connsiteY3" fmla="*/ 21835 h 22794"/>
                <a:gd name="connsiteX4" fmla="*/ 3 w 18455"/>
                <a:gd name="connsiteY4" fmla="*/ 0 h 2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5" h="22794">
                  <a:moveTo>
                    <a:pt x="3" y="0"/>
                  </a:moveTo>
                  <a:lnTo>
                    <a:pt x="18455" y="51"/>
                  </a:lnTo>
                  <a:lnTo>
                    <a:pt x="18455" y="22769"/>
                  </a:lnTo>
                  <a:cubicBezTo>
                    <a:pt x="9947" y="12012"/>
                    <a:pt x="5956" y="26509"/>
                    <a:pt x="3" y="21835"/>
                  </a:cubicBezTo>
                  <a:cubicBezTo>
                    <a:pt x="-8" y="14495"/>
                    <a:pt x="14" y="7340"/>
                    <a:pt x="3" y="0"/>
                  </a:cubicBezTo>
                  <a:close/>
                </a:path>
              </a:pathLst>
            </a:custGeom>
            <a:solidFill>
              <a:srgbClr val="0088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2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FDA9C8-9340-4179-B046-C8BEE8E8532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5623" y="57293"/>
            <a:ext cx="11216640" cy="141393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779345F-AC09-4BFE-BDA5-00C3A1FA9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131" y="6600051"/>
            <a:ext cx="1658218" cy="4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85AB9-42EE-7FC1-8455-225DDFDBA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43067" r="-249" b="49343"/>
          <a:stretch/>
        </p:blipFill>
        <p:spPr>
          <a:xfrm>
            <a:off x="-32512" y="780288"/>
            <a:ext cx="13069824" cy="6936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66824-6D48-4C98-8B51-95A7154DAA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7CBA42F-99EF-43E2-A326-BB60692D58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 flipV="1">
            <a:off x="-32512" y="-1"/>
            <a:ext cx="13069824" cy="141393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DA9C8-9340-4179-B046-C8BEE8E8532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17501" y="-2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35700" y="-8464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5193C6E-D554-48BA-A75E-B89B89606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F3EFC-13AB-4545-BFD5-BE30A597915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97669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A5C5EC1-BEAE-4BC3-BF49-381B67CB8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9091" r="29154" b="-1"/>
          <a:stretch/>
        </p:blipFill>
        <p:spPr>
          <a:xfrm>
            <a:off x="4253628" y="0"/>
            <a:ext cx="8751172" cy="731518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E7B88-04C5-4416-94AF-5D683D02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DE4BA-7864-47E2-9E93-A9E328D38E4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A21C4-3283-4E54-AF35-DC720490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E4C8F-AC26-4DE2-82E6-B2746EDC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AA8D-6C94-430C-8861-D0D1CB25B2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CA103-97DE-4DD2-954C-330AA37914EE}"/>
              </a:ext>
            </a:extLst>
          </p:cNvPr>
          <p:cNvSpPr/>
          <p:nvPr userDrawn="1"/>
        </p:nvSpPr>
        <p:spPr>
          <a:xfrm>
            <a:off x="-1" y="0"/>
            <a:ext cx="8696961" cy="7315189"/>
          </a:xfrm>
          <a:prstGeom prst="rect">
            <a:avLst/>
          </a:prstGeom>
          <a:gradFill flip="none" rotWithShape="1">
            <a:gsLst>
              <a:gs pos="67000">
                <a:srgbClr val="F7FAFD">
                  <a:lumMod val="0"/>
                  <a:lumOff val="100000"/>
                  <a:alpha val="96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69F5FC96-7AC0-45ED-B928-1EE0C1C521E3}"/>
              </a:ext>
            </a:extLst>
          </p:cNvPr>
          <p:cNvSpPr/>
          <p:nvPr userDrawn="1"/>
        </p:nvSpPr>
        <p:spPr>
          <a:xfrm>
            <a:off x="0" y="0"/>
            <a:ext cx="487680" cy="7315189"/>
          </a:xfrm>
          <a:prstGeom prst="flowChartProcess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F0A4C-5EAA-424B-974A-2F279847AC11}"/>
              </a:ext>
            </a:extLst>
          </p:cNvPr>
          <p:cNvSpPr/>
          <p:nvPr userDrawn="1"/>
        </p:nvSpPr>
        <p:spPr>
          <a:xfrm>
            <a:off x="243840" y="816580"/>
            <a:ext cx="1122798" cy="113414"/>
          </a:xfrm>
          <a:prstGeom prst="rect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0E7BAF-59F4-4AC2-9FA9-BCB2C9D9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734150"/>
            <a:ext cx="5608320" cy="1413934"/>
          </a:xfrm>
        </p:spPr>
        <p:txBody>
          <a:bodyPr/>
          <a:lstStyle>
            <a:lvl1pPr>
              <a:defRPr>
                <a:solidFill>
                  <a:srgbClr val="62BB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D15678C0-5B6F-4A69-9BED-DCBC3933E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6" y="6634491"/>
            <a:ext cx="1658218" cy="4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48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EEE9CD-1C3A-4157-9A7E-28E4FDE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0186C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1B82B927-BB2B-4F3A-B253-6353C2889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12186" r="23456" b="78613"/>
          <a:stretch/>
        </p:blipFill>
        <p:spPr>
          <a:xfrm rot="5400000">
            <a:off x="-3321127" y="3321128"/>
            <a:ext cx="7315204" cy="672949"/>
          </a:xfrm>
          <a:prstGeom prst="rect">
            <a:avLst/>
          </a:prstGeom>
        </p:spPr>
      </p:pic>
      <p:sp>
        <p:nvSpPr>
          <p:cNvPr id="14" name="Flowchart: Document 9">
            <a:extLst>
              <a:ext uri="{FF2B5EF4-FFF2-40B4-BE49-F238E27FC236}">
                <a16:creationId xmlns:a16="http://schemas.microsoft.com/office/drawing/2014/main" id="{18826F2A-7D68-431E-ACA3-19114172FFEF}"/>
              </a:ext>
            </a:extLst>
          </p:cNvPr>
          <p:cNvSpPr/>
          <p:nvPr userDrawn="1"/>
        </p:nvSpPr>
        <p:spPr>
          <a:xfrm rot="5400000" flipH="1" flipV="1">
            <a:off x="-3161763" y="3361343"/>
            <a:ext cx="7315202" cy="5925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AB48461B-2C66-468E-9D9B-A77B3EA8AB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77" y="6588761"/>
            <a:ext cx="1446784" cy="404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0F02C1-E154-4563-87EF-C176B41BE249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113442" y="7062163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05515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0AA5AE6-53EB-4DB4-A032-5736769FB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13882" r="16" b="76635"/>
          <a:stretch/>
        </p:blipFill>
        <p:spPr>
          <a:xfrm flipV="1">
            <a:off x="-33574" y="780288"/>
            <a:ext cx="13069824" cy="693643"/>
          </a:xfrm>
          <a:prstGeom prst="rect">
            <a:avLst/>
          </a:prstGeom>
        </p:spPr>
      </p:pic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7CBA42F-99EF-43E2-A326-BB60692D5839}"/>
              </a:ext>
            </a:extLst>
          </p:cNvPr>
          <p:cNvSpPr/>
          <p:nvPr/>
        </p:nvSpPr>
        <p:spPr>
          <a:xfrm rot="10800000" flipH="1" flipV="1">
            <a:off x="-33574" y="-1"/>
            <a:ext cx="13069824" cy="141393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-35700" y="-10755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7503D7-7387-4188-A647-B087C6DCEC8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17501" y="-2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7F6BD01-98A5-45F8-8CEC-7C0826CDE4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77" y="6588761"/>
            <a:ext cx="1446784" cy="404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DB827E-A47E-40E6-9BAA-1DDF0CC80D4F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8113442" y="7062163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21206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CBD24F-1D95-481B-A6CE-6304BC4F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42B64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9FEE3B4-14F9-410D-BADF-8AFBE82D8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4258" r="23429" b="76541"/>
          <a:stretch/>
        </p:blipFill>
        <p:spPr>
          <a:xfrm rot="5400000">
            <a:off x="-3224667" y="3343807"/>
            <a:ext cx="7360569" cy="672949"/>
          </a:xfrm>
          <a:prstGeom prst="rect">
            <a:avLst/>
          </a:prstGeom>
        </p:spPr>
      </p:pic>
      <p:sp>
        <p:nvSpPr>
          <p:cNvPr id="16" name="Flowchart: Document 9">
            <a:extLst>
              <a:ext uri="{FF2B5EF4-FFF2-40B4-BE49-F238E27FC236}">
                <a16:creationId xmlns:a16="http://schemas.microsoft.com/office/drawing/2014/main" id="{6CF79723-E367-42F0-AA38-1F5E603BA164}"/>
              </a:ext>
            </a:extLst>
          </p:cNvPr>
          <p:cNvSpPr/>
          <p:nvPr userDrawn="1"/>
        </p:nvSpPr>
        <p:spPr>
          <a:xfrm rot="5400000" flipH="1" flipV="1">
            <a:off x="-3343805" y="3343806"/>
            <a:ext cx="7360567" cy="67295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</p:spTree>
    <p:extLst>
      <p:ext uri="{BB962C8B-B14F-4D97-AF65-F5344CB8AC3E}">
        <p14:creationId xmlns:p14="http://schemas.microsoft.com/office/powerpoint/2010/main" val="268558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CBD24F-1D95-481B-A6CE-6304BC4F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42B64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9FEE3B4-14F9-410D-BADF-8AFBE82D8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4258" r="23429" b="76541"/>
          <a:stretch/>
        </p:blipFill>
        <p:spPr>
          <a:xfrm rot="5400000">
            <a:off x="-3224667" y="3343807"/>
            <a:ext cx="7360569" cy="672949"/>
          </a:xfrm>
          <a:prstGeom prst="rect">
            <a:avLst/>
          </a:prstGeom>
        </p:spPr>
      </p:pic>
      <p:sp>
        <p:nvSpPr>
          <p:cNvPr id="16" name="Flowchart: Document 9">
            <a:extLst>
              <a:ext uri="{FF2B5EF4-FFF2-40B4-BE49-F238E27FC236}">
                <a16:creationId xmlns:a16="http://schemas.microsoft.com/office/drawing/2014/main" id="{6CF79723-E367-42F0-AA38-1F5E603BA164}"/>
              </a:ext>
            </a:extLst>
          </p:cNvPr>
          <p:cNvSpPr/>
          <p:nvPr userDrawn="1"/>
        </p:nvSpPr>
        <p:spPr>
          <a:xfrm rot="5400000" flipH="1" flipV="1">
            <a:off x="-3343805" y="3343806"/>
            <a:ext cx="7360567" cy="67295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5DBDD24-3C9C-4C99-BA1D-C6C88C459A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77" y="6588761"/>
            <a:ext cx="1446784" cy="4047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8F142B-E84E-4C00-8F4B-6CD95E638FD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113442" y="7062163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1875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EEE9CD-1C3A-4157-9A7E-28E4FDE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0186C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1B82B927-BB2B-4F3A-B253-6353C2889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12186" r="23456" b="78613"/>
          <a:stretch/>
        </p:blipFill>
        <p:spPr>
          <a:xfrm rot="5400000">
            <a:off x="-3321127" y="3321128"/>
            <a:ext cx="7315204" cy="672949"/>
          </a:xfrm>
          <a:prstGeom prst="rect">
            <a:avLst/>
          </a:prstGeom>
        </p:spPr>
      </p:pic>
      <p:sp>
        <p:nvSpPr>
          <p:cNvPr id="14" name="Flowchart: Document 9">
            <a:extLst>
              <a:ext uri="{FF2B5EF4-FFF2-40B4-BE49-F238E27FC236}">
                <a16:creationId xmlns:a16="http://schemas.microsoft.com/office/drawing/2014/main" id="{18826F2A-7D68-431E-ACA3-19114172FFEF}"/>
              </a:ext>
            </a:extLst>
          </p:cNvPr>
          <p:cNvSpPr/>
          <p:nvPr userDrawn="1"/>
        </p:nvSpPr>
        <p:spPr>
          <a:xfrm rot="5400000" flipH="1" flipV="1">
            <a:off x="-3161763" y="3361343"/>
            <a:ext cx="7315202" cy="5925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</p:spTree>
    <p:extLst>
      <p:ext uri="{BB962C8B-B14F-4D97-AF65-F5344CB8AC3E}">
        <p14:creationId xmlns:p14="http://schemas.microsoft.com/office/powerpoint/2010/main" val="827914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B48DD3-12FD-489D-A746-94F6042C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42B64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0F4A1CE-BDAF-4D2B-B07C-7CDEA3303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12186" r="23456" b="78613"/>
          <a:stretch/>
        </p:blipFill>
        <p:spPr>
          <a:xfrm rot="5400000">
            <a:off x="-3321127" y="3321128"/>
            <a:ext cx="7315204" cy="672949"/>
          </a:xfrm>
          <a:prstGeom prst="rect">
            <a:avLst/>
          </a:prstGeom>
        </p:spPr>
      </p:pic>
      <p:sp>
        <p:nvSpPr>
          <p:cNvPr id="14" name="Flowchart: Document 9">
            <a:extLst>
              <a:ext uri="{FF2B5EF4-FFF2-40B4-BE49-F238E27FC236}">
                <a16:creationId xmlns:a16="http://schemas.microsoft.com/office/drawing/2014/main" id="{46721A55-85B8-4559-A091-7867993B71AF}"/>
              </a:ext>
            </a:extLst>
          </p:cNvPr>
          <p:cNvSpPr/>
          <p:nvPr userDrawn="1"/>
        </p:nvSpPr>
        <p:spPr>
          <a:xfrm rot="5400000" flipH="1" flipV="1">
            <a:off x="-3161763" y="3361343"/>
            <a:ext cx="7315202" cy="5925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</p:spTree>
    <p:extLst>
      <p:ext uri="{BB962C8B-B14F-4D97-AF65-F5344CB8AC3E}">
        <p14:creationId xmlns:p14="http://schemas.microsoft.com/office/powerpoint/2010/main" val="1487456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B48DD3-12FD-489D-A746-94F6042C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42B64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0F4A1CE-BDAF-4D2B-B07C-7CDEA3303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12186" r="23456" b="78613"/>
          <a:stretch/>
        </p:blipFill>
        <p:spPr>
          <a:xfrm rot="5400000">
            <a:off x="-3321127" y="3321128"/>
            <a:ext cx="7315204" cy="672949"/>
          </a:xfrm>
          <a:prstGeom prst="rect">
            <a:avLst/>
          </a:prstGeom>
        </p:spPr>
      </p:pic>
      <p:sp>
        <p:nvSpPr>
          <p:cNvPr id="14" name="Flowchart: Document 9">
            <a:extLst>
              <a:ext uri="{FF2B5EF4-FFF2-40B4-BE49-F238E27FC236}">
                <a16:creationId xmlns:a16="http://schemas.microsoft.com/office/drawing/2014/main" id="{46721A55-85B8-4559-A091-7867993B71AF}"/>
              </a:ext>
            </a:extLst>
          </p:cNvPr>
          <p:cNvSpPr/>
          <p:nvPr userDrawn="1"/>
        </p:nvSpPr>
        <p:spPr>
          <a:xfrm rot="5400000" flipH="1" flipV="1">
            <a:off x="-3161763" y="3361343"/>
            <a:ext cx="7315202" cy="5925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ACEEF0A-6D6F-4BF7-BA99-73D89D09C9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77" y="6588761"/>
            <a:ext cx="1446784" cy="404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A5B7B0-6DF3-4896-9B37-9B74721A80A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113442" y="7062163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83568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A3C71EE-CD3D-4567-97DB-EA551F06F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r="28132"/>
          <a:stretch/>
        </p:blipFill>
        <p:spPr>
          <a:xfrm>
            <a:off x="4644710" y="5282"/>
            <a:ext cx="8360090" cy="73099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E7B88-04C5-4416-94AF-5D683D02029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02DE4BA-7864-47E2-9E93-A9E328D38E4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A21C4-3283-4E54-AF35-DC720490FB9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CA103-97DE-4DD2-954C-330AA37914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" y="0"/>
            <a:ext cx="8696961" cy="7315189"/>
          </a:xfrm>
          <a:prstGeom prst="rect">
            <a:avLst/>
          </a:prstGeom>
          <a:gradFill flip="none" rotWithShape="1">
            <a:gsLst>
              <a:gs pos="67000">
                <a:srgbClr val="F7FAFD">
                  <a:lumMod val="0"/>
                  <a:lumOff val="100000"/>
                  <a:alpha val="96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69F5FC96-7AC0-45ED-B928-1EE0C1C521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487680" cy="7315189"/>
          </a:xfrm>
          <a:prstGeom prst="flowChartProcess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F0A4C-5EAA-424B-974A-2F279847AC1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43840" y="816580"/>
            <a:ext cx="1122798" cy="113414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A81985-6DB1-4C21-82D8-1ED75630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85018"/>
            <a:ext cx="5608320" cy="1413934"/>
          </a:xfrm>
        </p:spPr>
        <p:txBody>
          <a:bodyPr>
            <a:noAutofit/>
          </a:bodyPr>
          <a:lstStyle>
            <a:lvl1pPr>
              <a:defRPr sz="5760">
                <a:solidFill>
                  <a:srgbClr val="0088B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68ACF24-447F-43ED-9EA5-783A18FD03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0" y="6554587"/>
            <a:ext cx="1446784" cy="404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F70C18-D83E-4546-B151-42BA3E529D5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92135" y="7040586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79046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938BD1-4BCC-42BD-ACD9-A3405E763328}"/>
              </a:ext>
            </a:extLst>
          </p:cNvPr>
          <p:cNvGrpSpPr/>
          <p:nvPr userDrawn="1"/>
        </p:nvGrpSpPr>
        <p:grpSpPr>
          <a:xfrm>
            <a:off x="0" y="-45367"/>
            <a:ext cx="952537" cy="7405934"/>
            <a:chOff x="0" y="1"/>
            <a:chExt cx="893003" cy="6943063"/>
          </a:xfrm>
        </p:grpSpPr>
        <p:pic>
          <p:nvPicPr>
            <p:cNvPr id="8" name="Picture 7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4DA91060-0DEB-4567-A2BC-1D3D29B1B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" t="81410" r="19208" b="2607"/>
            <a:stretch/>
          </p:blipFill>
          <p:spPr>
            <a:xfrm rot="16200000">
              <a:off x="-3184451" y="3184452"/>
              <a:ext cx="6943063" cy="574161"/>
            </a:xfrm>
            <a:prstGeom prst="rect">
              <a:avLst/>
            </a:prstGeom>
          </p:spPr>
        </p:pic>
        <p:sp>
          <p:nvSpPr>
            <p:cNvPr id="9" name="Flowchart: Document 9">
              <a:extLst>
                <a:ext uri="{FF2B5EF4-FFF2-40B4-BE49-F238E27FC236}">
                  <a16:creationId xmlns:a16="http://schemas.microsoft.com/office/drawing/2014/main" id="{D7CBA42F-99EF-43E2-A326-BB60692D5839}"/>
                </a:ext>
              </a:extLst>
            </p:cNvPr>
            <p:cNvSpPr/>
            <p:nvPr/>
          </p:nvSpPr>
          <p:spPr>
            <a:xfrm rot="5400000" flipH="1" flipV="1">
              <a:off x="-2913455" y="3136605"/>
              <a:ext cx="6943062" cy="66985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1357"/>
                <a:gd name="connsiteX1" fmla="*/ 21600 w 21600"/>
                <a:gd name="connsiteY1" fmla="*/ 0 h 21357"/>
                <a:gd name="connsiteX2" fmla="*/ 18427 w 21600"/>
                <a:gd name="connsiteY2" fmla="*/ 17575 h 21357"/>
                <a:gd name="connsiteX3" fmla="*/ 0 w 21600"/>
                <a:gd name="connsiteY3" fmla="*/ 20172 h 21357"/>
                <a:gd name="connsiteX4" fmla="*/ 0 w 21600"/>
                <a:gd name="connsiteY4" fmla="*/ 0 h 21357"/>
                <a:gd name="connsiteX0" fmla="*/ 0 w 18452"/>
                <a:gd name="connsiteY0" fmla="*/ 0 h 21357"/>
                <a:gd name="connsiteX1" fmla="*/ 18452 w 18452"/>
                <a:gd name="connsiteY1" fmla="*/ 51 h 21357"/>
                <a:gd name="connsiteX2" fmla="*/ 18427 w 18452"/>
                <a:gd name="connsiteY2" fmla="*/ 17575 h 21357"/>
                <a:gd name="connsiteX3" fmla="*/ 0 w 18452"/>
                <a:gd name="connsiteY3" fmla="*/ 20172 h 21357"/>
                <a:gd name="connsiteX4" fmla="*/ 0 w 18452"/>
                <a:gd name="connsiteY4" fmla="*/ 0 h 21357"/>
                <a:gd name="connsiteX0" fmla="*/ 0 w 18452"/>
                <a:gd name="connsiteY0" fmla="*/ 0 h 23002"/>
                <a:gd name="connsiteX1" fmla="*/ 18452 w 18452"/>
                <a:gd name="connsiteY1" fmla="*/ 51 h 23002"/>
                <a:gd name="connsiteX2" fmla="*/ 18427 w 18452"/>
                <a:gd name="connsiteY2" fmla="*/ 17575 h 23002"/>
                <a:gd name="connsiteX3" fmla="*/ 32 w 18452"/>
                <a:gd name="connsiteY3" fmla="*/ 22020 h 23002"/>
                <a:gd name="connsiteX4" fmla="*/ 0 w 18452"/>
                <a:gd name="connsiteY4" fmla="*/ 0 h 23002"/>
                <a:gd name="connsiteX0" fmla="*/ 0 w 18452"/>
                <a:gd name="connsiteY0" fmla="*/ 0 h 23352"/>
                <a:gd name="connsiteX1" fmla="*/ 18452 w 18452"/>
                <a:gd name="connsiteY1" fmla="*/ 51 h 23352"/>
                <a:gd name="connsiteX2" fmla="*/ 18427 w 18452"/>
                <a:gd name="connsiteY2" fmla="*/ 17575 h 23352"/>
                <a:gd name="connsiteX3" fmla="*/ 32 w 18452"/>
                <a:gd name="connsiteY3" fmla="*/ 22020 h 23352"/>
                <a:gd name="connsiteX4" fmla="*/ 0 w 18452"/>
                <a:gd name="connsiteY4" fmla="*/ 0 h 23352"/>
                <a:gd name="connsiteX0" fmla="*/ 0 w 18452"/>
                <a:gd name="connsiteY0" fmla="*/ 0 h 23352"/>
                <a:gd name="connsiteX1" fmla="*/ 18452 w 18452"/>
                <a:gd name="connsiteY1" fmla="*/ 51 h 23352"/>
                <a:gd name="connsiteX2" fmla="*/ 18427 w 18452"/>
                <a:gd name="connsiteY2" fmla="*/ 17575 h 23352"/>
                <a:gd name="connsiteX3" fmla="*/ 32 w 18452"/>
                <a:gd name="connsiteY3" fmla="*/ 22020 h 23352"/>
                <a:gd name="connsiteX4" fmla="*/ 0 w 18452"/>
                <a:gd name="connsiteY4" fmla="*/ 0 h 23352"/>
                <a:gd name="connsiteX0" fmla="*/ 0 w 18452"/>
                <a:gd name="connsiteY0" fmla="*/ 0 h 22945"/>
                <a:gd name="connsiteX1" fmla="*/ 18452 w 18452"/>
                <a:gd name="connsiteY1" fmla="*/ 51 h 22945"/>
                <a:gd name="connsiteX2" fmla="*/ 18427 w 18452"/>
                <a:gd name="connsiteY2" fmla="*/ 17575 h 22945"/>
                <a:gd name="connsiteX3" fmla="*/ 32 w 18452"/>
                <a:gd name="connsiteY3" fmla="*/ 22020 h 22945"/>
                <a:gd name="connsiteX4" fmla="*/ 0 w 18452"/>
                <a:gd name="connsiteY4" fmla="*/ 0 h 22945"/>
                <a:gd name="connsiteX0" fmla="*/ 3 w 18455"/>
                <a:gd name="connsiteY0" fmla="*/ 0 h 22770"/>
                <a:gd name="connsiteX1" fmla="*/ 18455 w 18455"/>
                <a:gd name="connsiteY1" fmla="*/ 51 h 22770"/>
                <a:gd name="connsiteX2" fmla="*/ 18430 w 18455"/>
                <a:gd name="connsiteY2" fmla="*/ 17575 h 22770"/>
                <a:gd name="connsiteX3" fmla="*/ 3 w 18455"/>
                <a:gd name="connsiteY3" fmla="*/ 21835 h 22770"/>
                <a:gd name="connsiteX4" fmla="*/ 3 w 18455"/>
                <a:gd name="connsiteY4" fmla="*/ 0 h 22770"/>
                <a:gd name="connsiteX0" fmla="*/ 3 w 18455"/>
                <a:gd name="connsiteY0" fmla="*/ 0 h 22769"/>
                <a:gd name="connsiteX1" fmla="*/ 18455 w 18455"/>
                <a:gd name="connsiteY1" fmla="*/ 51 h 22769"/>
                <a:gd name="connsiteX2" fmla="*/ 18449 w 18455"/>
                <a:gd name="connsiteY2" fmla="*/ 17557 h 22769"/>
                <a:gd name="connsiteX3" fmla="*/ 3 w 18455"/>
                <a:gd name="connsiteY3" fmla="*/ 21835 h 22769"/>
                <a:gd name="connsiteX4" fmla="*/ 3 w 18455"/>
                <a:gd name="connsiteY4" fmla="*/ 0 h 22769"/>
                <a:gd name="connsiteX0" fmla="*/ 3 w 18455"/>
                <a:gd name="connsiteY0" fmla="*/ 0 h 23180"/>
                <a:gd name="connsiteX1" fmla="*/ 18455 w 18455"/>
                <a:gd name="connsiteY1" fmla="*/ 51 h 23180"/>
                <a:gd name="connsiteX2" fmla="*/ 18455 w 18455"/>
                <a:gd name="connsiteY2" fmla="*/ 22769 h 23180"/>
                <a:gd name="connsiteX3" fmla="*/ 3 w 18455"/>
                <a:gd name="connsiteY3" fmla="*/ 21835 h 23180"/>
                <a:gd name="connsiteX4" fmla="*/ 3 w 18455"/>
                <a:gd name="connsiteY4" fmla="*/ 0 h 23180"/>
                <a:gd name="connsiteX0" fmla="*/ 3 w 18455"/>
                <a:gd name="connsiteY0" fmla="*/ 0 h 22769"/>
                <a:gd name="connsiteX1" fmla="*/ 18455 w 18455"/>
                <a:gd name="connsiteY1" fmla="*/ 51 h 22769"/>
                <a:gd name="connsiteX2" fmla="*/ 18455 w 18455"/>
                <a:gd name="connsiteY2" fmla="*/ 22769 h 22769"/>
                <a:gd name="connsiteX3" fmla="*/ 3 w 18455"/>
                <a:gd name="connsiteY3" fmla="*/ 21835 h 22769"/>
                <a:gd name="connsiteX4" fmla="*/ 3 w 18455"/>
                <a:gd name="connsiteY4" fmla="*/ 0 h 22769"/>
                <a:gd name="connsiteX0" fmla="*/ 3 w 18455"/>
                <a:gd name="connsiteY0" fmla="*/ 0 h 22804"/>
                <a:gd name="connsiteX1" fmla="*/ 18455 w 18455"/>
                <a:gd name="connsiteY1" fmla="*/ 51 h 22804"/>
                <a:gd name="connsiteX2" fmla="*/ 18455 w 18455"/>
                <a:gd name="connsiteY2" fmla="*/ 22769 h 22804"/>
                <a:gd name="connsiteX3" fmla="*/ 3 w 18455"/>
                <a:gd name="connsiteY3" fmla="*/ 21835 h 22804"/>
                <a:gd name="connsiteX4" fmla="*/ 3 w 18455"/>
                <a:gd name="connsiteY4" fmla="*/ 0 h 22804"/>
                <a:gd name="connsiteX0" fmla="*/ 3 w 18455"/>
                <a:gd name="connsiteY0" fmla="*/ 0 h 22804"/>
                <a:gd name="connsiteX1" fmla="*/ 18455 w 18455"/>
                <a:gd name="connsiteY1" fmla="*/ 51 h 22804"/>
                <a:gd name="connsiteX2" fmla="*/ 18455 w 18455"/>
                <a:gd name="connsiteY2" fmla="*/ 22769 h 22804"/>
                <a:gd name="connsiteX3" fmla="*/ 3 w 18455"/>
                <a:gd name="connsiteY3" fmla="*/ 21835 h 22804"/>
                <a:gd name="connsiteX4" fmla="*/ 3 w 18455"/>
                <a:gd name="connsiteY4" fmla="*/ 0 h 22804"/>
                <a:gd name="connsiteX0" fmla="*/ 3 w 18455"/>
                <a:gd name="connsiteY0" fmla="*/ 0 h 22794"/>
                <a:gd name="connsiteX1" fmla="*/ 18455 w 18455"/>
                <a:gd name="connsiteY1" fmla="*/ 51 h 22794"/>
                <a:gd name="connsiteX2" fmla="*/ 18455 w 18455"/>
                <a:gd name="connsiteY2" fmla="*/ 22769 h 22794"/>
                <a:gd name="connsiteX3" fmla="*/ 3 w 18455"/>
                <a:gd name="connsiteY3" fmla="*/ 21835 h 22794"/>
                <a:gd name="connsiteX4" fmla="*/ 3 w 18455"/>
                <a:gd name="connsiteY4" fmla="*/ 0 h 2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5" h="22794">
                  <a:moveTo>
                    <a:pt x="3" y="0"/>
                  </a:moveTo>
                  <a:lnTo>
                    <a:pt x="18455" y="51"/>
                  </a:lnTo>
                  <a:lnTo>
                    <a:pt x="18455" y="22769"/>
                  </a:lnTo>
                  <a:cubicBezTo>
                    <a:pt x="9947" y="12012"/>
                    <a:pt x="5956" y="26509"/>
                    <a:pt x="3" y="21835"/>
                  </a:cubicBezTo>
                  <a:cubicBezTo>
                    <a:pt x="-8" y="14495"/>
                    <a:pt x="14" y="7340"/>
                    <a:pt x="3" y="0"/>
                  </a:cubicBezTo>
                  <a:close/>
                </a:path>
              </a:pathLst>
            </a:custGeom>
            <a:solidFill>
              <a:srgbClr val="0088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2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FDA9C8-9340-4179-B046-C8BEE8E8532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5623" y="57293"/>
            <a:ext cx="11216640" cy="141393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BFC2C04-3721-4D65-BC0B-3D2EF1E07E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131" y="6600051"/>
            <a:ext cx="1658218" cy="4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1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A3E2E4-5F6A-4BD9-A360-9CE88D4AE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" t="46513" r="613" b="40495"/>
          <a:stretch/>
        </p:blipFill>
        <p:spPr>
          <a:xfrm rot="5400000">
            <a:off x="-3146135" y="3321127"/>
            <a:ext cx="7405937" cy="672949"/>
          </a:xfrm>
          <a:prstGeom prst="rect">
            <a:avLst/>
          </a:prstGeom>
        </p:spPr>
      </p:pic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7CBA42F-99EF-43E2-A326-BB60692D5839}"/>
              </a:ext>
            </a:extLst>
          </p:cNvPr>
          <p:cNvSpPr/>
          <p:nvPr/>
        </p:nvSpPr>
        <p:spPr>
          <a:xfrm rot="5400000" flipH="1" flipV="1">
            <a:off x="-3323026" y="3323027"/>
            <a:ext cx="7360567" cy="7145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DA9C8-9340-4179-B046-C8BEE8E8532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0186C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A3994FA-C777-4834-BF5E-1F6BC561A3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46C2CB-DE4E-4CBA-98D1-604D91F9397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50967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0AA5AE6-53EB-4DB4-A032-5736769FB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13882" r="16" b="76635"/>
          <a:stretch/>
        </p:blipFill>
        <p:spPr>
          <a:xfrm flipV="1">
            <a:off x="-33574" y="780288"/>
            <a:ext cx="13069824" cy="693643"/>
          </a:xfrm>
          <a:prstGeom prst="rect">
            <a:avLst/>
          </a:prstGeom>
        </p:spPr>
      </p:pic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7CBA42F-99EF-43E2-A326-BB60692D5839}"/>
              </a:ext>
            </a:extLst>
          </p:cNvPr>
          <p:cNvSpPr/>
          <p:nvPr/>
        </p:nvSpPr>
        <p:spPr>
          <a:xfrm rot="10800000" flipH="1" flipV="1">
            <a:off x="-33574" y="-1"/>
            <a:ext cx="13069824" cy="141393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-35700" y="-10755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3E6022E-880B-4AAC-9839-C547825AC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5A581D-8D01-4CFF-B76B-DB1E88C927C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7503D7-7387-4188-A647-B087C6DCEC8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7501" y="-2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08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178F7-C37F-C445-7D2E-335D5D8BF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" t="46513" r="613" b="40495"/>
          <a:stretch/>
        </p:blipFill>
        <p:spPr>
          <a:xfrm rot="5400000">
            <a:off x="-3146135" y="3321127"/>
            <a:ext cx="7405937" cy="672949"/>
          </a:xfrm>
          <a:prstGeom prst="rect">
            <a:avLst/>
          </a:prstGeom>
        </p:spPr>
      </p:pic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7CBA42F-99EF-43E2-A326-BB60692D5839}"/>
              </a:ext>
            </a:extLst>
          </p:cNvPr>
          <p:cNvSpPr/>
          <p:nvPr/>
        </p:nvSpPr>
        <p:spPr>
          <a:xfrm rot="5400000" flipH="1" flipV="1">
            <a:off x="-3323026" y="3323027"/>
            <a:ext cx="7360567" cy="7145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 userDrawn="1"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A3994FA-C777-4834-BF5E-1F6BC561A3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C999FB-4234-4A62-8BE5-EBB355AAEED0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CBD24F-1D95-481B-A6CE-6304BC4F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42B64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93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6ED212-45D4-2597-7075-C464D4D67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8" b="48078"/>
          <a:stretch/>
        </p:blipFill>
        <p:spPr>
          <a:xfrm rot="5400000">
            <a:off x="-3319581" y="3321126"/>
            <a:ext cx="7315200" cy="6729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93FB3D6-5A29-45DB-9D19-2A80FE36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20140-B4C7-4755-B679-9507FB19C32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EEE9CD-1C3A-4157-9A7E-28E4FDE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0186C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lowchart: Document 9">
            <a:extLst>
              <a:ext uri="{FF2B5EF4-FFF2-40B4-BE49-F238E27FC236}">
                <a16:creationId xmlns:a16="http://schemas.microsoft.com/office/drawing/2014/main" id="{18826F2A-7D68-431E-ACA3-19114172FFEF}"/>
              </a:ext>
            </a:extLst>
          </p:cNvPr>
          <p:cNvSpPr/>
          <p:nvPr userDrawn="1"/>
        </p:nvSpPr>
        <p:spPr>
          <a:xfrm rot="5400000" flipH="1" flipV="1">
            <a:off x="-3100766" y="3300344"/>
            <a:ext cx="7315202" cy="7145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</p:spTree>
    <p:extLst>
      <p:ext uri="{BB962C8B-B14F-4D97-AF65-F5344CB8AC3E}">
        <p14:creationId xmlns:p14="http://schemas.microsoft.com/office/powerpoint/2010/main" val="351814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C3E0E-833B-F15D-BB06-12544BC11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8" b="48078"/>
          <a:stretch/>
        </p:blipFill>
        <p:spPr>
          <a:xfrm rot="5400000">
            <a:off x="-3319581" y="3321126"/>
            <a:ext cx="7315200" cy="672949"/>
          </a:xfrm>
          <a:prstGeom prst="rect">
            <a:avLst/>
          </a:prstGeom>
        </p:spPr>
      </p:pic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7CBA42F-99EF-43E2-A326-BB60692D5839}"/>
              </a:ext>
            </a:extLst>
          </p:cNvPr>
          <p:cNvSpPr/>
          <p:nvPr/>
        </p:nvSpPr>
        <p:spPr>
          <a:xfrm rot="5400000" flipH="1" flipV="1">
            <a:off x="-3100766" y="3300344"/>
            <a:ext cx="7315202" cy="7145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12135603" y="0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93FB3D6-5A29-45DB-9D19-2A80FE36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CDA83-3711-4530-81B0-E203A8D9DE93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B48DD3-12FD-489D-A746-94F6042C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327" y="87061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rgbClr val="42B64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838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E63C0-79EC-32A2-C6A7-D01FA6D45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43067" r="-249" b="49343"/>
          <a:stretch/>
        </p:blipFill>
        <p:spPr>
          <a:xfrm>
            <a:off x="-32512" y="780288"/>
            <a:ext cx="13069824" cy="693643"/>
          </a:xfrm>
          <a:prstGeom prst="rect">
            <a:avLst/>
          </a:prstGeom>
        </p:spPr>
      </p:pic>
      <p:sp>
        <p:nvSpPr>
          <p:cNvPr id="9" name="Flowchart: Document 9">
            <a:extLst>
              <a:ext uri="{FF2B5EF4-FFF2-40B4-BE49-F238E27FC236}">
                <a16:creationId xmlns:a16="http://schemas.microsoft.com/office/drawing/2014/main" id="{D7CBA42F-99EF-43E2-A326-BB60692D5839}"/>
              </a:ext>
            </a:extLst>
          </p:cNvPr>
          <p:cNvSpPr/>
          <p:nvPr/>
        </p:nvSpPr>
        <p:spPr>
          <a:xfrm rot="10800000" flipH="1" flipV="1">
            <a:off x="-33574" y="-1"/>
            <a:ext cx="13038374" cy="141393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57"/>
              <a:gd name="connsiteX1" fmla="*/ 21600 w 21600"/>
              <a:gd name="connsiteY1" fmla="*/ 0 h 21357"/>
              <a:gd name="connsiteX2" fmla="*/ 18427 w 21600"/>
              <a:gd name="connsiteY2" fmla="*/ 17575 h 21357"/>
              <a:gd name="connsiteX3" fmla="*/ 0 w 21600"/>
              <a:gd name="connsiteY3" fmla="*/ 20172 h 21357"/>
              <a:gd name="connsiteX4" fmla="*/ 0 w 21600"/>
              <a:gd name="connsiteY4" fmla="*/ 0 h 21357"/>
              <a:gd name="connsiteX0" fmla="*/ 0 w 18452"/>
              <a:gd name="connsiteY0" fmla="*/ 0 h 21357"/>
              <a:gd name="connsiteX1" fmla="*/ 18452 w 18452"/>
              <a:gd name="connsiteY1" fmla="*/ 51 h 21357"/>
              <a:gd name="connsiteX2" fmla="*/ 18427 w 18452"/>
              <a:gd name="connsiteY2" fmla="*/ 17575 h 21357"/>
              <a:gd name="connsiteX3" fmla="*/ 0 w 18452"/>
              <a:gd name="connsiteY3" fmla="*/ 20172 h 21357"/>
              <a:gd name="connsiteX4" fmla="*/ 0 w 18452"/>
              <a:gd name="connsiteY4" fmla="*/ 0 h 21357"/>
              <a:gd name="connsiteX0" fmla="*/ 0 w 18452"/>
              <a:gd name="connsiteY0" fmla="*/ 0 h 23002"/>
              <a:gd name="connsiteX1" fmla="*/ 18452 w 18452"/>
              <a:gd name="connsiteY1" fmla="*/ 51 h 23002"/>
              <a:gd name="connsiteX2" fmla="*/ 18427 w 18452"/>
              <a:gd name="connsiteY2" fmla="*/ 17575 h 23002"/>
              <a:gd name="connsiteX3" fmla="*/ 32 w 18452"/>
              <a:gd name="connsiteY3" fmla="*/ 22020 h 23002"/>
              <a:gd name="connsiteX4" fmla="*/ 0 w 18452"/>
              <a:gd name="connsiteY4" fmla="*/ 0 h 2300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3352"/>
              <a:gd name="connsiteX1" fmla="*/ 18452 w 18452"/>
              <a:gd name="connsiteY1" fmla="*/ 51 h 23352"/>
              <a:gd name="connsiteX2" fmla="*/ 18427 w 18452"/>
              <a:gd name="connsiteY2" fmla="*/ 17575 h 23352"/>
              <a:gd name="connsiteX3" fmla="*/ 32 w 18452"/>
              <a:gd name="connsiteY3" fmla="*/ 22020 h 23352"/>
              <a:gd name="connsiteX4" fmla="*/ 0 w 18452"/>
              <a:gd name="connsiteY4" fmla="*/ 0 h 23352"/>
              <a:gd name="connsiteX0" fmla="*/ 0 w 18452"/>
              <a:gd name="connsiteY0" fmla="*/ 0 h 22945"/>
              <a:gd name="connsiteX1" fmla="*/ 18452 w 18452"/>
              <a:gd name="connsiteY1" fmla="*/ 51 h 22945"/>
              <a:gd name="connsiteX2" fmla="*/ 18427 w 18452"/>
              <a:gd name="connsiteY2" fmla="*/ 17575 h 22945"/>
              <a:gd name="connsiteX3" fmla="*/ 32 w 18452"/>
              <a:gd name="connsiteY3" fmla="*/ 22020 h 22945"/>
              <a:gd name="connsiteX4" fmla="*/ 0 w 18452"/>
              <a:gd name="connsiteY4" fmla="*/ 0 h 22945"/>
              <a:gd name="connsiteX0" fmla="*/ 3 w 18455"/>
              <a:gd name="connsiteY0" fmla="*/ 0 h 22770"/>
              <a:gd name="connsiteX1" fmla="*/ 18455 w 18455"/>
              <a:gd name="connsiteY1" fmla="*/ 51 h 22770"/>
              <a:gd name="connsiteX2" fmla="*/ 18430 w 18455"/>
              <a:gd name="connsiteY2" fmla="*/ 17575 h 22770"/>
              <a:gd name="connsiteX3" fmla="*/ 3 w 18455"/>
              <a:gd name="connsiteY3" fmla="*/ 21835 h 22770"/>
              <a:gd name="connsiteX4" fmla="*/ 3 w 18455"/>
              <a:gd name="connsiteY4" fmla="*/ 0 h 2277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49 w 18455"/>
              <a:gd name="connsiteY2" fmla="*/ 17557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3180"/>
              <a:gd name="connsiteX1" fmla="*/ 18455 w 18455"/>
              <a:gd name="connsiteY1" fmla="*/ 51 h 23180"/>
              <a:gd name="connsiteX2" fmla="*/ 18455 w 18455"/>
              <a:gd name="connsiteY2" fmla="*/ 22769 h 23180"/>
              <a:gd name="connsiteX3" fmla="*/ 3 w 18455"/>
              <a:gd name="connsiteY3" fmla="*/ 21835 h 23180"/>
              <a:gd name="connsiteX4" fmla="*/ 3 w 18455"/>
              <a:gd name="connsiteY4" fmla="*/ 0 h 23180"/>
              <a:gd name="connsiteX0" fmla="*/ 3 w 18455"/>
              <a:gd name="connsiteY0" fmla="*/ 0 h 22769"/>
              <a:gd name="connsiteX1" fmla="*/ 18455 w 18455"/>
              <a:gd name="connsiteY1" fmla="*/ 51 h 22769"/>
              <a:gd name="connsiteX2" fmla="*/ 18455 w 18455"/>
              <a:gd name="connsiteY2" fmla="*/ 22769 h 22769"/>
              <a:gd name="connsiteX3" fmla="*/ 3 w 18455"/>
              <a:gd name="connsiteY3" fmla="*/ 21835 h 22769"/>
              <a:gd name="connsiteX4" fmla="*/ 3 w 18455"/>
              <a:gd name="connsiteY4" fmla="*/ 0 h 22769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804"/>
              <a:gd name="connsiteX1" fmla="*/ 18455 w 18455"/>
              <a:gd name="connsiteY1" fmla="*/ 51 h 22804"/>
              <a:gd name="connsiteX2" fmla="*/ 18455 w 18455"/>
              <a:gd name="connsiteY2" fmla="*/ 22769 h 22804"/>
              <a:gd name="connsiteX3" fmla="*/ 3 w 18455"/>
              <a:gd name="connsiteY3" fmla="*/ 21835 h 22804"/>
              <a:gd name="connsiteX4" fmla="*/ 3 w 18455"/>
              <a:gd name="connsiteY4" fmla="*/ 0 h 22804"/>
              <a:gd name="connsiteX0" fmla="*/ 3 w 18455"/>
              <a:gd name="connsiteY0" fmla="*/ 0 h 22794"/>
              <a:gd name="connsiteX1" fmla="*/ 18455 w 18455"/>
              <a:gd name="connsiteY1" fmla="*/ 51 h 22794"/>
              <a:gd name="connsiteX2" fmla="*/ 18455 w 18455"/>
              <a:gd name="connsiteY2" fmla="*/ 22769 h 22794"/>
              <a:gd name="connsiteX3" fmla="*/ 3 w 18455"/>
              <a:gd name="connsiteY3" fmla="*/ 21835 h 22794"/>
              <a:gd name="connsiteX4" fmla="*/ 3 w 18455"/>
              <a:gd name="connsiteY4" fmla="*/ 0 h 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55" h="22794">
                <a:moveTo>
                  <a:pt x="3" y="0"/>
                </a:moveTo>
                <a:lnTo>
                  <a:pt x="18455" y="51"/>
                </a:lnTo>
                <a:lnTo>
                  <a:pt x="18455" y="22769"/>
                </a:lnTo>
                <a:cubicBezTo>
                  <a:pt x="9947" y="12012"/>
                  <a:pt x="5956" y="26509"/>
                  <a:pt x="3" y="21835"/>
                </a:cubicBezTo>
                <a:cubicBezTo>
                  <a:pt x="-8" y="14495"/>
                  <a:pt x="14" y="7340"/>
                  <a:pt x="3" y="0"/>
                </a:cubicBezTo>
                <a:close/>
              </a:path>
            </a:pathLst>
          </a:cu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0D16E-48CB-456A-A6B7-F386ED4DF9BF}"/>
              </a:ext>
            </a:extLst>
          </p:cNvPr>
          <p:cNvSpPr/>
          <p:nvPr/>
        </p:nvSpPr>
        <p:spPr>
          <a:xfrm>
            <a:off x="-35700" y="-10755"/>
            <a:ext cx="869198" cy="174121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3E6022E-880B-4AAC-9839-C547825AC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336" y="6603188"/>
            <a:ext cx="1727611" cy="483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5A581D-8D01-4CFF-B76B-DB1E88C927C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8438562" y="7101808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2022 Rebecca Seguin-Fowler and the 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StrongWomen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kumimoji="0" lang="en-US" sz="747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StrongPeople</a:t>
            </a:r>
            <a:r>
              <a:rPr kumimoji="0" lang="en-US" sz="747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TM</a:t>
            </a:r>
            <a:r>
              <a:rPr kumimoji="0" lang="en-US" sz="747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Program. All rights reserved.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7503D7-7387-4188-A647-B087C6DCEC8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7501" y="-2"/>
            <a:ext cx="11216640" cy="1413934"/>
          </a:xfrm>
        </p:spPr>
        <p:txBody>
          <a:bodyPr>
            <a:normAutofit/>
          </a:bodyPr>
          <a:lstStyle>
            <a:lvl1pPr>
              <a:defRPr sz="384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432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02E8D-AFDB-4285-B055-29FC8961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389467"/>
            <a:ext cx="1121664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F6692-5951-4794-A4F0-548E7CEA5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1947333"/>
            <a:ext cx="1121664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0E8AC-CF80-4571-8A90-B7ECD0F64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90">
              <a:defRPr/>
            </a:pPr>
            <a:fld id="{F2BD0A37-D9D5-43FA-833E-F58E9F9A6A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9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7FB4C-C6C1-4D91-8A1D-486B6A51B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6780107"/>
            <a:ext cx="43891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9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28AB-633D-43B7-9862-2026410EC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5390">
              <a:defRPr/>
            </a:pPr>
            <a:fld id="{00E10C66-617C-4C3C-8331-2615D8FEF8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539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7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02E8D-AFDB-4285-B055-29FC8961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389467"/>
            <a:ext cx="1121664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F6692-5951-4794-A4F0-548E7CEA5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1947333"/>
            <a:ext cx="1121664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0E8AC-CF80-4571-8A90-B7ECD0F64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D0A37-D9D5-43FA-833E-F58E9F9A6A7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7FB4C-C6C1-4D91-8A1D-486B6A51B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6780107"/>
            <a:ext cx="43891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28AB-633D-43B7-9862-2026410EC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6780107"/>
            <a:ext cx="29260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10C66-617C-4C3C-8331-2615D8FEF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6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9EED7435-838F-91C5-1783-58A3831607E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33167" y="6042380"/>
            <a:ext cx="9897323" cy="81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defTabSz="975390">
              <a:spcBef>
                <a:spcPct val="50000"/>
              </a:spcBef>
              <a:defRPr/>
            </a:pPr>
            <a:r>
              <a:rPr lang="en-US" altLang="x-none" sz="4693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Portion Distortion Interactive Quiz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E399A-97C8-B5E1-B378-194FD53357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 flipV="1">
            <a:off x="1802383" y="6425256"/>
            <a:ext cx="762000" cy="48767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592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0069680-769D-9FAA-340B-0D5171376090}"/>
              </a:ext>
            </a:extLst>
          </p:cNvPr>
          <p:cNvSpPr txBox="1"/>
          <p:nvPr/>
        </p:nvSpPr>
        <p:spPr>
          <a:xfrm>
            <a:off x="2098591" y="1412918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Cooked Rice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362FD62-EE78-4463-4D8A-1C6CED9C289F}"/>
              </a:ext>
            </a:extLst>
          </p:cNvPr>
          <p:cNvSpPr txBox="1"/>
          <p:nvPr/>
        </p:nvSpPr>
        <p:spPr>
          <a:xfrm>
            <a:off x="2098591" y="5410203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1 cup of cooked rice</a:t>
            </a:r>
          </a:p>
          <a:p>
            <a:pPr algn="ctr">
              <a:lnSpc>
                <a:spcPts val="3070"/>
              </a:lnSpc>
            </a:pP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  <p:pic>
        <p:nvPicPr>
          <p:cNvPr id="12" name="Picture 11" descr="A picture containing food, indoor, white, dark&#10;&#10;Description automatically generated">
            <a:extLst>
              <a:ext uri="{FF2B5EF4-FFF2-40B4-BE49-F238E27FC236}">
                <a16:creationId xmlns:a16="http://schemas.microsoft.com/office/drawing/2014/main" id="{E7DF7ED6-4084-B56F-5F43-DFBD27643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25000" r="33612" b="24516"/>
          <a:stretch/>
        </p:blipFill>
        <p:spPr>
          <a:xfrm>
            <a:off x="2630682" y="2456234"/>
            <a:ext cx="304394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0069680-769D-9FAA-340B-0D5171376090}"/>
              </a:ext>
            </a:extLst>
          </p:cNvPr>
          <p:cNvSpPr txBox="1"/>
          <p:nvPr/>
        </p:nvSpPr>
        <p:spPr>
          <a:xfrm>
            <a:off x="2098591" y="1412918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Cooked Rice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0362FD62-EE78-4463-4D8A-1C6CED9C289F}"/>
              </a:ext>
            </a:extLst>
          </p:cNvPr>
          <p:cNvSpPr txBox="1"/>
          <p:nvPr/>
        </p:nvSpPr>
        <p:spPr>
          <a:xfrm>
            <a:off x="2098591" y="5410203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1 cup of cooked rice</a:t>
            </a:r>
          </a:p>
          <a:p>
            <a:pPr algn="ctr">
              <a:lnSpc>
                <a:spcPts val="3070"/>
              </a:lnSpc>
            </a:pP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  <p:pic>
        <p:nvPicPr>
          <p:cNvPr id="12" name="Picture 11" descr="A picture containing food, indoor, white, dark&#10;&#10;Description automatically generated">
            <a:extLst>
              <a:ext uri="{FF2B5EF4-FFF2-40B4-BE49-F238E27FC236}">
                <a16:creationId xmlns:a16="http://schemas.microsoft.com/office/drawing/2014/main" id="{E7DF7ED6-4084-B56F-5F43-DFBD27643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25000" r="33612" b="24516"/>
          <a:stretch/>
        </p:blipFill>
        <p:spPr>
          <a:xfrm>
            <a:off x="2630682" y="2456234"/>
            <a:ext cx="3043943" cy="25146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3320DE04-7E67-496B-827D-5338E0A7E8C3}"/>
              </a:ext>
            </a:extLst>
          </p:cNvPr>
          <p:cNvSpPr txBox="1"/>
          <p:nvPr/>
        </p:nvSpPr>
        <p:spPr>
          <a:xfrm>
            <a:off x="7482361" y="5450340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2 portions</a:t>
            </a:r>
          </a:p>
        </p:txBody>
      </p:sp>
      <p:pic>
        <p:nvPicPr>
          <p:cNvPr id="6" name="Picture 5" descr="A picture containing food, indoor, white, dark&#10;&#10;Description automatically generated">
            <a:extLst>
              <a:ext uri="{FF2B5EF4-FFF2-40B4-BE49-F238E27FC236}">
                <a16:creationId xmlns:a16="http://schemas.microsoft.com/office/drawing/2014/main" id="{8C159867-33C2-30A9-BC3E-34C00C438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25000" r="51637" b="24516"/>
          <a:stretch/>
        </p:blipFill>
        <p:spPr>
          <a:xfrm>
            <a:off x="8010609" y="2630941"/>
            <a:ext cx="1447800" cy="2514600"/>
          </a:xfrm>
          <a:prstGeom prst="rect">
            <a:avLst/>
          </a:prstGeom>
        </p:spPr>
      </p:pic>
      <p:pic>
        <p:nvPicPr>
          <p:cNvPr id="9" name="Picture 8" descr="A picture containing food, indoor, white, dark&#10;&#10;Description automatically generated">
            <a:extLst>
              <a:ext uri="{FF2B5EF4-FFF2-40B4-BE49-F238E27FC236}">
                <a16:creationId xmlns:a16="http://schemas.microsoft.com/office/drawing/2014/main" id="{C9FDA1C0-4C42-367D-0EC6-9E2D03839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25000" r="51637" b="24516"/>
          <a:stretch/>
        </p:blipFill>
        <p:spPr>
          <a:xfrm>
            <a:off x="9458409" y="2622474"/>
            <a:ext cx="1447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562724D-37A0-9B60-4D4C-2A037B49724F}"/>
              </a:ext>
            </a:extLst>
          </p:cNvPr>
          <p:cNvSpPr txBox="1"/>
          <p:nvPr/>
        </p:nvSpPr>
        <p:spPr>
          <a:xfrm>
            <a:off x="2975494" y="5576663"/>
            <a:ext cx="2502240" cy="67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400" spc="-1" dirty="0">
                <a:solidFill>
                  <a:srgbClr val="000000"/>
                </a:solidFill>
                <a:latin typeface="Arial Nova" panose="020B0504020202020204" pitchFamily="34" charset="0"/>
              </a:rPr>
              <a:t>160 calories</a:t>
            </a:r>
          </a:p>
          <a:p>
            <a:pPr algn="ctr">
              <a:lnSpc>
                <a:spcPts val="2560"/>
              </a:lnSpc>
            </a:pPr>
            <a:r>
              <a:rPr lang="en-US" sz="2400" spc="-1" dirty="0">
                <a:solidFill>
                  <a:srgbClr val="000000"/>
                </a:solidFill>
                <a:latin typeface="Arial Nova" panose="020B0504020202020204" pitchFamily="34" charset="0"/>
              </a:rPr>
              <a:t>28 grams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FCD23D7-D853-AFE6-4AEB-292745A118DE}"/>
              </a:ext>
            </a:extLst>
          </p:cNvPr>
          <p:cNvSpPr txBox="1"/>
          <p:nvPr/>
        </p:nvSpPr>
        <p:spPr>
          <a:xfrm>
            <a:off x="2572390" y="1412918"/>
            <a:ext cx="3308448" cy="52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</a:pPr>
            <a:r>
              <a:rPr lang="en-US" sz="2400" spc="-1" dirty="0">
                <a:latin typeface="Arial Nova" panose="020B0504020202020204" pitchFamily="34" charset="0"/>
              </a:rPr>
              <a:t>Potato chips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139969-DB86-7ECB-46C4-37FF397CB8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8" b="3008"/>
          <a:stretch>
            <a:fillRect/>
          </a:stretch>
        </p:blipFill>
        <p:spPr>
          <a:xfrm>
            <a:off x="3097514" y="2549507"/>
            <a:ext cx="2258201" cy="29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8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562724D-37A0-9B60-4D4C-2A037B49724F}"/>
              </a:ext>
            </a:extLst>
          </p:cNvPr>
          <p:cNvSpPr txBox="1"/>
          <p:nvPr/>
        </p:nvSpPr>
        <p:spPr>
          <a:xfrm>
            <a:off x="2975494" y="5576663"/>
            <a:ext cx="2502240" cy="67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400" spc="-1" dirty="0">
                <a:solidFill>
                  <a:srgbClr val="000000"/>
                </a:solidFill>
                <a:latin typeface="Arial Nova" panose="020B0504020202020204" pitchFamily="34" charset="0"/>
              </a:rPr>
              <a:t>160 calories</a:t>
            </a:r>
          </a:p>
          <a:p>
            <a:pPr algn="ctr">
              <a:lnSpc>
                <a:spcPts val="2560"/>
              </a:lnSpc>
            </a:pPr>
            <a:r>
              <a:rPr lang="en-US" sz="2400" spc="-1" dirty="0">
                <a:solidFill>
                  <a:srgbClr val="000000"/>
                </a:solidFill>
                <a:latin typeface="Arial Nova" panose="020B0504020202020204" pitchFamily="34" charset="0"/>
              </a:rPr>
              <a:t>28 grams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FCD23D7-D853-AFE6-4AEB-292745A118DE}"/>
              </a:ext>
            </a:extLst>
          </p:cNvPr>
          <p:cNvSpPr txBox="1"/>
          <p:nvPr/>
        </p:nvSpPr>
        <p:spPr>
          <a:xfrm>
            <a:off x="2572390" y="1412918"/>
            <a:ext cx="3308448" cy="52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</a:pPr>
            <a:r>
              <a:rPr lang="en-US" sz="2400" spc="-1" dirty="0">
                <a:latin typeface="Arial Nova" panose="020B0504020202020204" pitchFamily="34" charset="0"/>
              </a:rPr>
              <a:t>Potato chips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139969-DB86-7ECB-46C4-37FF397CB8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8" b="3008"/>
          <a:stretch>
            <a:fillRect/>
          </a:stretch>
        </p:blipFill>
        <p:spPr>
          <a:xfrm>
            <a:off x="3097514" y="2549507"/>
            <a:ext cx="2258201" cy="2909199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947858FA-7151-DCEA-CDC6-3D36DCBCF493}"/>
              </a:ext>
            </a:extLst>
          </p:cNvPr>
          <p:cNvSpPr txBox="1"/>
          <p:nvPr/>
        </p:nvSpPr>
        <p:spPr>
          <a:xfrm>
            <a:off x="8188004" y="5282702"/>
            <a:ext cx="250224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400" spc="-1" dirty="0">
                <a:latin typeface="Arial Nova" panose="020B0504020202020204" pitchFamily="34" charset="0"/>
                <a:ea typeface="Arimo Bold" panose="020B0604020202020204" charset="0"/>
                <a:cs typeface="Arimo Bold" panose="020B0604020202020204" charset="0"/>
              </a:rPr>
              <a:t>2 portions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C4D4002-D6C2-E552-F360-5AA7BA360C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616" b="691"/>
          <a:stretch>
            <a:fillRect/>
          </a:stretch>
        </p:blipFill>
        <p:spPr>
          <a:xfrm>
            <a:off x="7146066" y="3096039"/>
            <a:ext cx="2083876" cy="1244777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883E07E-B536-6C44-3AF8-23DABC3F8C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616" b="691"/>
          <a:stretch>
            <a:fillRect/>
          </a:stretch>
        </p:blipFill>
        <p:spPr>
          <a:xfrm>
            <a:off x="9779000" y="3035211"/>
            <a:ext cx="2083876" cy="124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58C6CA3-47DF-8621-5B39-5FCE899D85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6" b="316"/>
          <a:stretch>
            <a:fillRect/>
          </a:stretch>
        </p:blipFill>
        <p:spPr>
          <a:xfrm>
            <a:off x="2207176" y="2356845"/>
            <a:ext cx="3468686" cy="26015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1129397-E8F3-1611-E0AA-DBD51AFE6C2B}"/>
              </a:ext>
            </a:extLst>
          </p:cNvPr>
          <p:cNvSpPr txBox="1"/>
          <p:nvPr/>
        </p:nvSpPr>
        <p:spPr>
          <a:xfrm>
            <a:off x="2251107" y="1500995"/>
            <a:ext cx="33808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" dirty="0">
                <a:solidFill>
                  <a:srgbClr val="040201"/>
                </a:solidFill>
                <a:latin typeface="Arial Nova" panose="020B0504020202020204" pitchFamily="34" charset="0"/>
              </a:rPr>
              <a:t>Typical Serving of Ice Cream (Regular)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F6E1593-D99E-9385-32AD-8A2C929DAB0B}"/>
              </a:ext>
            </a:extLst>
          </p:cNvPr>
          <p:cNvSpPr txBox="1"/>
          <p:nvPr/>
        </p:nvSpPr>
        <p:spPr>
          <a:xfrm>
            <a:off x="2076052" y="5372422"/>
            <a:ext cx="373093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2400" dirty="0">
                <a:solidFill>
                  <a:srgbClr val="040201"/>
                </a:solidFill>
                <a:latin typeface="Arial Nova" panose="020B0504020202020204" pitchFamily="34" charset="0"/>
              </a:rPr>
              <a:t>8 ounces (1 cup)</a:t>
            </a:r>
          </a:p>
        </p:txBody>
      </p:sp>
    </p:spTree>
    <p:extLst>
      <p:ext uri="{BB962C8B-B14F-4D97-AF65-F5344CB8AC3E}">
        <p14:creationId xmlns:p14="http://schemas.microsoft.com/office/powerpoint/2010/main" val="266640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8C6CA3-47DF-8621-5B39-5FCE899D85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6" b="316"/>
          <a:stretch>
            <a:fillRect/>
          </a:stretch>
        </p:blipFill>
        <p:spPr>
          <a:xfrm>
            <a:off x="2207176" y="2356845"/>
            <a:ext cx="3468686" cy="2601515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1129397-E8F3-1611-E0AA-DBD51AFE6C2B}"/>
              </a:ext>
            </a:extLst>
          </p:cNvPr>
          <p:cNvSpPr txBox="1"/>
          <p:nvPr/>
        </p:nvSpPr>
        <p:spPr>
          <a:xfrm>
            <a:off x="2251107" y="1500995"/>
            <a:ext cx="33808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" dirty="0">
                <a:solidFill>
                  <a:srgbClr val="040201"/>
                </a:solidFill>
                <a:latin typeface="Arial Nova" panose="020B0504020202020204" pitchFamily="34" charset="0"/>
              </a:rPr>
              <a:t>Typical Serving of Ice Cream (Regular)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F6E1593-D99E-9385-32AD-8A2C929DAB0B}"/>
              </a:ext>
            </a:extLst>
          </p:cNvPr>
          <p:cNvSpPr txBox="1"/>
          <p:nvPr/>
        </p:nvSpPr>
        <p:spPr>
          <a:xfrm>
            <a:off x="2076052" y="5372422"/>
            <a:ext cx="373093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2400" dirty="0">
                <a:solidFill>
                  <a:srgbClr val="040201"/>
                </a:solidFill>
                <a:latin typeface="Arial Nova" panose="020B0504020202020204" pitchFamily="34" charset="0"/>
              </a:rPr>
              <a:t>8 ounces (1 cup)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C9731C7-71D2-A918-837F-34D188975EE6}"/>
              </a:ext>
            </a:extLst>
          </p:cNvPr>
          <p:cNvSpPr txBox="1"/>
          <p:nvPr/>
        </p:nvSpPr>
        <p:spPr>
          <a:xfrm>
            <a:off x="7164107" y="5267484"/>
            <a:ext cx="44006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2 portions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369F4308-4AC7-C62E-C42D-ADB35BEF50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146" b="20146"/>
          <a:stretch>
            <a:fillRect/>
          </a:stretch>
        </p:blipFill>
        <p:spPr>
          <a:xfrm>
            <a:off x="7292527" y="2834250"/>
            <a:ext cx="1848856" cy="165689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ECD127F-F4B6-0302-8B86-93E168D212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146" b="20146"/>
          <a:stretch>
            <a:fillRect/>
          </a:stretch>
        </p:blipFill>
        <p:spPr>
          <a:xfrm>
            <a:off x="9568610" y="2826852"/>
            <a:ext cx="1848856" cy="16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70028-37AA-ECE0-3D1C-D503AB383E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49" b="231"/>
          <a:stretch>
            <a:fillRect/>
          </a:stretch>
        </p:blipFill>
        <p:spPr>
          <a:xfrm>
            <a:off x="2692400" y="2114611"/>
            <a:ext cx="2144702" cy="2940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D5540-5CCE-BAF0-B88A-974A41450E89}"/>
              </a:ext>
            </a:extLst>
          </p:cNvPr>
          <p:cNvSpPr txBox="1"/>
          <p:nvPr/>
        </p:nvSpPr>
        <p:spPr>
          <a:xfrm>
            <a:off x="2351007" y="5569745"/>
            <a:ext cx="28274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400" spc="-1" dirty="0">
                <a:solidFill>
                  <a:srgbClr val="000000"/>
                </a:solidFill>
                <a:latin typeface="Arial Nova" panose="020B0504020202020204" pitchFamily="34" charset="0"/>
              </a:rPr>
              <a:t>11 cups</a:t>
            </a: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A912D-4532-C67D-AB18-AE2A96AB34D9}"/>
              </a:ext>
            </a:extLst>
          </p:cNvPr>
          <p:cNvSpPr txBox="1"/>
          <p:nvPr/>
        </p:nvSpPr>
        <p:spPr>
          <a:xfrm>
            <a:off x="868646" y="1291249"/>
            <a:ext cx="5792209" cy="616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08"/>
              </a:lnSpc>
            </a:pPr>
            <a:r>
              <a:rPr lang="en-US" sz="2400" spc="-1" dirty="0">
                <a:solidFill>
                  <a:srgbClr val="040201"/>
                </a:solidFill>
                <a:latin typeface="Arial Nova" panose="020B0504020202020204" pitchFamily="34" charset="0"/>
              </a:rPr>
              <a:t>Popcorn, air popped</a:t>
            </a:r>
          </a:p>
        </p:txBody>
      </p:sp>
    </p:spTree>
    <p:extLst>
      <p:ext uri="{BB962C8B-B14F-4D97-AF65-F5344CB8AC3E}">
        <p14:creationId xmlns:p14="http://schemas.microsoft.com/office/powerpoint/2010/main" val="129477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70028-37AA-ECE0-3D1C-D503AB383E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49" b="231"/>
          <a:stretch>
            <a:fillRect/>
          </a:stretch>
        </p:blipFill>
        <p:spPr>
          <a:xfrm>
            <a:off x="2692400" y="2114611"/>
            <a:ext cx="2144702" cy="2940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D5540-5CCE-BAF0-B88A-974A41450E89}"/>
              </a:ext>
            </a:extLst>
          </p:cNvPr>
          <p:cNvSpPr txBox="1"/>
          <p:nvPr/>
        </p:nvSpPr>
        <p:spPr>
          <a:xfrm>
            <a:off x="2351007" y="5569745"/>
            <a:ext cx="28274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400" spc="-1" dirty="0">
                <a:solidFill>
                  <a:srgbClr val="000000"/>
                </a:solidFill>
                <a:latin typeface="Arial Nova" panose="020B0504020202020204" pitchFamily="34" charset="0"/>
              </a:rPr>
              <a:t>11 cups</a:t>
            </a: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A912D-4532-C67D-AB18-AE2A96AB34D9}"/>
              </a:ext>
            </a:extLst>
          </p:cNvPr>
          <p:cNvSpPr txBox="1"/>
          <p:nvPr/>
        </p:nvSpPr>
        <p:spPr>
          <a:xfrm>
            <a:off x="868646" y="1291249"/>
            <a:ext cx="5792209" cy="616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08"/>
              </a:lnSpc>
            </a:pPr>
            <a:r>
              <a:rPr lang="en-US" sz="2400" spc="-1" dirty="0">
                <a:solidFill>
                  <a:srgbClr val="040201"/>
                </a:solidFill>
                <a:latin typeface="Arial Nova" panose="020B0504020202020204" pitchFamily="34" charset="0"/>
              </a:rPr>
              <a:t>Popcorn, air popped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37AF1EB-86DC-EE1E-A294-A5775E1BACD2}"/>
              </a:ext>
            </a:extLst>
          </p:cNvPr>
          <p:cNvSpPr txBox="1"/>
          <p:nvPr/>
        </p:nvSpPr>
        <p:spPr>
          <a:xfrm>
            <a:off x="7613099" y="5909061"/>
            <a:ext cx="412444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5</a:t>
            </a:r>
            <a:r>
              <a:rPr lang="en-US" sz="2400" dirty="0">
                <a:latin typeface="Arial Nova" panose="020B0504020202020204" pitchFamily="34" charset="0"/>
              </a:rPr>
              <a:t>½</a:t>
            </a: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 Portions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7DC47FF-EF22-7EF7-F084-DF2EA88466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58456" y="4835827"/>
            <a:ext cx="2319133" cy="97983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4F10C70-8511-6110-A1A0-FD5F8F5FC9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7394" y="3609196"/>
            <a:ext cx="2319133" cy="97983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D1ED9E2-66F1-3767-A8BF-1DE3DB348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3208" y="2486532"/>
            <a:ext cx="2319133" cy="97983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ABFE977-4354-B801-B570-46F9065DB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89379" y="3648896"/>
            <a:ext cx="2319133" cy="979834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02BB718-EF00-B94A-37EC-8E92EAF268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93056" y="2410249"/>
            <a:ext cx="2319133" cy="979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4C44E6-63B9-C035-264E-91E1B88AB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005" y="4927514"/>
            <a:ext cx="1196902" cy="73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8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Next-to-Nothing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E225DA2F-544D-46C9-6E17-EA4A82D9500A}"/>
              </a:ext>
            </a:extLst>
          </p:cNvPr>
          <p:cNvSpPr txBox="1"/>
          <p:nvPr/>
        </p:nvSpPr>
        <p:spPr>
          <a:xfrm>
            <a:off x="2499869" y="1408674"/>
            <a:ext cx="2667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" dirty="0">
                <a:latin typeface="Arial Nova" panose="020B0504020202020204" pitchFamily="34" charset="0"/>
              </a:rPr>
              <a:t>Black Coffee </a:t>
            </a:r>
          </a:p>
          <a:p>
            <a:pPr algn="ctr"/>
            <a:r>
              <a:rPr lang="en-US" sz="2400" spc="-1" dirty="0">
                <a:latin typeface="Arial Nova" panose="020B0504020202020204" pitchFamily="34" charset="0"/>
              </a:rPr>
              <a:t>(no additions)</a:t>
            </a:r>
          </a:p>
        </p:txBody>
      </p:sp>
      <p:pic>
        <p:nvPicPr>
          <p:cNvPr id="8" name="Picture 7" descr="Coffee on white background">
            <a:extLst>
              <a:ext uri="{FF2B5EF4-FFF2-40B4-BE49-F238E27FC236}">
                <a16:creationId xmlns:a16="http://schemas.microsoft.com/office/drawing/2014/main" id="{0C6911F6-D571-F5DA-D7C2-3DB841B00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4835" r="46593" b="17179"/>
          <a:stretch/>
        </p:blipFill>
        <p:spPr>
          <a:xfrm>
            <a:off x="2069647" y="2723154"/>
            <a:ext cx="3527445" cy="31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3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Next-to-Nothing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225DA2F-544D-46C9-6E17-EA4A82D9500A}"/>
              </a:ext>
            </a:extLst>
          </p:cNvPr>
          <p:cNvSpPr txBox="1"/>
          <p:nvPr/>
        </p:nvSpPr>
        <p:spPr>
          <a:xfrm>
            <a:off x="2499869" y="1408674"/>
            <a:ext cx="2667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-1" dirty="0">
                <a:latin typeface="Arial Nova" panose="020B0504020202020204" pitchFamily="34" charset="0"/>
              </a:rPr>
              <a:t>Black Coffee </a:t>
            </a:r>
          </a:p>
          <a:p>
            <a:pPr algn="ctr"/>
            <a:r>
              <a:rPr lang="en-US" sz="2400" spc="-1" dirty="0">
                <a:latin typeface="Arial Nova" panose="020B0504020202020204" pitchFamily="34" charset="0"/>
              </a:rPr>
              <a:t>(no additions)</a:t>
            </a:r>
          </a:p>
        </p:txBody>
      </p:sp>
      <p:pic>
        <p:nvPicPr>
          <p:cNvPr id="8" name="Picture 7" descr="Coffee on white background">
            <a:extLst>
              <a:ext uri="{FF2B5EF4-FFF2-40B4-BE49-F238E27FC236}">
                <a16:creationId xmlns:a16="http://schemas.microsoft.com/office/drawing/2014/main" id="{0C6911F6-D571-F5DA-D7C2-3DB841B00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4835" r="46593" b="17179"/>
          <a:stretch/>
        </p:blipFill>
        <p:spPr>
          <a:xfrm>
            <a:off x="2069647" y="2723154"/>
            <a:ext cx="3527445" cy="3144249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E46E17A2-2F8B-BED6-AE87-15D738BE6C72}"/>
              </a:ext>
            </a:extLst>
          </p:cNvPr>
          <p:cNvSpPr txBox="1"/>
          <p:nvPr/>
        </p:nvSpPr>
        <p:spPr>
          <a:xfrm>
            <a:off x="7407710" y="3503984"/>
            <a:ext cx="3857324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2400" b="1" spc="-1" dirty="0">
                <a:solidFill>
                  <a:srgbClr val="000000"/>
                </a:solidFill>
                <a:latin typeface="Arial Nova" panose="020B0504020202020204" pitchFamily="34" charset="0"/>
              </a:rPr>
              <a:t>This does not count as a portion, as it is under the “Next-to-Nothing” category</a:t>
            </a:r>
          </a:p>
        </p:txBody>
      </p:sp>
    </p:spTree>
    <p:extLst>
      <p:ext uri="{BB962C8B-B14F-4D97-AF65-F5344CB8AC3E}">
        <p14:creationId xmlns:p14="http://schemas.microsoft.com/office/powerpoint/2010/main" val="312805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EF170-BC7E-6AEE-FC2E-86EB53B9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Daily Food Plan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8EA3B-6E14-0EB0-BBC7-F603BC9CA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" t="1743" r="2783" b="1849"/>
          <a:stretch/>
        </p:blipFill>
        <p:spPr>
          <a:xfrm>
            <a:off x="2311400" y="1524000"/>
            <a:ext cx="814450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19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C130-ADB5-411A-9CE7-D9D81ED3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Calibri Light"/>
              </a:rPr>
              <a:t>Food </a:t>
            </a:r>
            <a:r>
              <a:rPr lang="en-US" dirty="0">
                <a:cs typeface="Calibri Light"/>
              </a:rPr>
              <a:t>Combination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3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9D6AD5D9-EBC9-4D61-117B-456355889015}"/>
              </a:ext>
            </a:extLst>
          </p:cNvPr>
          <p:cNvSpPr txBox="1"/>
          <p:nvPr/>
        </p:nvSpPr>
        <p:spPr>
          <a:xfrm>
            <a:off x="2240483" y="1412918"/>
            <a:ext cx="41081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Subway Cold Cut Combo</a:t>
            </a:r>
          </a:p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6” Sandwich</a:t>
            </a:r>
          </a:p>
        </p:txBody>
      </p:sp>
      <p:pic>
        <p:nvPicPr>
          <p:cNvPr id="10" name="Picture 9" descr="A sandwich with vegetables and meat&#10;&#10;Description automatically generated with low confidence">
            <a:extLst>
              <a:ext uri="{FF2B5EF4-FFF2-40B4-BE49-F238E27FC236}">
                <a16:creationId xmlns:a16="http://schemas.microsoft.com/office/drawing/2014/main" id="{825AF07B-240C-49DB-D774-F1F7DD830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79" y="2993236"/>
            <a:ext cx="4533333" cy="216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97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D6AD5D9-EBC9-4D61-117B-456355889015}"/>
              </a:ext>
            </a:extLst>
          </p:cNvPr>
          <p:cNvSpPr txBox="1"/>
          <p:nvPr/>
        </p:nvSpPr>
        <p:spPr>
          <a:xfrm>
            <a:off x="2240483" y="1412918"/>
            <a:ext cx="4108125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Subway Cold Cut Combo</a:t>
            </a:r>
          </a:p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6” Sandwich</a:t>
            </a:r>
          </a:p>
        </p:txBody>
      </p:sp>
      <p:pic>
        <p:nvPicPr>
          <p:cNvPr id="10" name="Picture 9" descr="A sandwich with vegetables and meat&#10;&#10;Description automatically generated with low confidence">
            <a:extLst>
              <a:ext uri="{FF2B5EF4-FFF2-40B4-BE49-F238E27FC236}">
                <a16:creationId xmlns:a16="http://schemas.microsoft.com/office/drawing/2014/main" id="{825AF07B-240C-49DB-D774-F1F7DD830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79" y="2993236"/>
            <a:ext cx="4533333" cy="216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66987C-AF42-49C9-CA10-1B6D8632A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426110"/>
              </p:ext>
            </p:extLst>
          </p:nvPr>
        </p:nvGraphicFramePr>
        <p:xfrm>
          <a:off x="7339503" y="2514600"/>
          <a:ext cx="4561678" cy="3992880"/>
        </p:xfrm>
        <a:graphic>
          <a:graphicData uri="http://schemas.openxmlformats.org/drawingml/2006/table">
            <a:tbl>
              <a:tblPr firstRow="1" lastRow="1" bandRow="1">
                <a:tableStyleId>{69012ECD-51FC-41F1-AA8D-1B2483CD663E}</a:tableStyleId>
              </a:tblPr>
              <a:tblGrid>
                <a:gridCol w="1049273">
                  <a:extLst>
                    <a:ext uri="{9D8B030D-6E8A-4147-A177-3AD203B41FA5}">
                      <a16:colId xmlns:a16="http://schemas.microsoft.com/office/drawing/2014/main" val="923059533"/>
                    </a:ext>
                  </a:extLst>
                </a:gridCol>
                <a:gridCol w="1723805">
                  <a:extLst>
                    <a:ext uri="{9D8B030D-6E8A-4147-A177-3AD203B41FA5}">
                      <a16:colId xmlns:a16="http://schemas.microsoft.com/office/drawing/2014/main" val="709923116"/>
                    </a:ext>
                  </a:extLst>
                </a:gridCol>
                <a:gridCol w="894300">
                  <a:extLst>
                    <a:ext uri="{9D8B030D-6E8A-4147-A177-3AD203B41FA5}">
                      <a16:colId xmlns:a16="http://schemas.microsoft.com/office/drawing/2014/main" val="323912219"/>
                    </a:ext>
                  </a:extLst>
                </a:gridCol>
                <a:gridCol w="894300">
                  <a:extLst>
                    <a:ext uri="{9D8B030D-6E8A-4147-A177-3AD203B41FA5}">
                      <a16:colId xmlns:a16="http://schemas.microsoft.com/office/drawing/2014/main" val="3815433474"/>
                    </a:ext>
                  </a:extLst>
                </a:gridCol>
              </a:tblGrid>
              <a:tr h="2989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Food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Portions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+Extras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718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Protein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Deli meat, 2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81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Grain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Multigrain bread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744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Dairy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American cheese, 1 slice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494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r>
                        <a:rPr lang="en-US" sz="1400" dirty="0"/>
                        <a:t>Next-to-Nothing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Lettuce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7400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6842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Cucumber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8850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2626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Green Pepper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067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Extras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Mayonnaise, 3 tsp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29883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Total Portions + Extras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 Protein</a:t>
                      </a:r>
                    </a:p>
                    <a:p>
                      <a:pPr algn="l"/>
                      <a:r>
                        <a:rPr lang="en-US" sz="1400" dirty="0"/>
                        <a:t>2 Grain</a:t>
                      </a:r>
                    </a:p>
                    <a:p>
                      <a:pPr algn="l"/>
                      <a:r>
                        <a:rPr lang="en-US" sz="1400" dirty="0"/>
                        <a:t>1 Dairy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Extras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398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73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0DD0931-C10E-5BA2-8B2D-F5061CCA57D7}"/>
              </a:ext>
            </a:extLst>
          </p:cNvPr>
          <p:cNvSpPr txBox="1"/>
          <p:nvPr/>
        </p:nvSpPr>
        <p:spPr>
          <a:xfrm>
            <a:off x="2159000" y="1412918"/>
            <a:ext cx="4108125" cy="76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Panera Fuji Apple Salad w/ Chicken + Side of Baguette</a:t>
            </a:r>
          </a:p>
        </p:txBody>
      </p:sp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D2A1A51-B6FC-8300-6793-EC9B10724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54" y="2971800"/>
            <a:ext cx="3276190" cy="3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5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50DD0931-C10E-5BA2-8B2D-F5061CCA57D7}"/>
              </a:ext>
            </a:extLst>
          </p:cNvPr>
          <p:cNvSpPr txBox="1"/>
          <p:nvPr/>
        </p:nvSpPr>
        <p:spPr>
          <a:xfrm>
            <a:off x="2159000" y="1412918"/>
            <a:ext cx="4108125" cy="76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Panera Fuji Apple Salad w/ Chicken + Side of Baguette</a:t>
            </a:r>
          </a:p>
        </p:txBody>
      </p:sp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D2A1A51-B6FC-8300-6793-EC9B10724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54" y="2971800"/>
            <a:ext cx="3276190" cy="3200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2F35C9-A9D2-A3E7-3C81-59FBEC1B7A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94250"/>
              </p:ext>
            </p:extLst>
          </p:nvPr>
        </p:nvGraphicFramePr>
        <p:xfrm>
          <a:off x="7179245" y="2514600"/>
          <a:ext cx="4800597" cy="4419600"/>
        </p:xfrm>
        <a:graphic>
          <a:graphicData uri="http://schemas.openxmlformats.org/drawingml/2006/table">
            <a:tbl>
              <a:tblPr firstRow="1" lastRow="1" bandRow="1">
                <a:tableStyleId>{69012ECD-51FC-41F1-AA8D-1B2483CD663E}</a:tableStyleId>
              </a:tblPr>
              <a:tblGrid>
                <a:gridCol w="1066799">
                  <a:extLst>
                    <a:ext uri="{9D8B030D-6E8A-4147-A177-3AD203B41FA5}">
                      <a16:colId xmlns:a16="http://schemas.microsoft.com/office/drawing/2014/main" val="923059533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709923116"/>
                    </a:ext>
                  </a:extLst>
                </a:gridCol>
                <a:gridCol w="885824">
                  <a:extLst>
                    <a:ext uri="{9D8B030D-6E8A-4147-A177-3AD203B41FA5}">
                      <a16:colId xmlns:a16="http://schemas.microsoft.com/office/drawing/2014/main" val="323912219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38154334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Food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Portions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+Extras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718178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Protein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Chicken breast, 1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038129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Pecans, 1 oz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877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Grain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Baguette, 1 piece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46744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Dairy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Gorgonzola cheese, 1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94940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Vegetable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Mixed Greens, 2 cups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450919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Tomatoes, ½ cup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472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Fruit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Dried apple chips, ¼ cup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05740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Next-to-Nothing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43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Extras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Apple vinaigrette, 4 tsp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29883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Total Portions + Extras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 Protein</a:t>
                      </a:r>
                    </a:p>
                    <a:p>
                      <a:r>
                        <a:rPr lang="en-US" sz="1400" dirty="0"/>
                        <a:t>1 Grain</a:t>
                      </a:r>
                    </a:p>
                    <a:p>
                      <a:r>
                        <a:rPr lang="en-US" sz="1400" dirty="0"/>
                        <a:t>1 Dairy</a:t>
                      </a:r>
                    </a:p>
                    <a:p>
                      <a:r>
                        <a:rPr lang="en-US" sz="1400" dirty="0"/>
                        <a:t>2 Veg</a:t>
                      </a:r>
                    </a:p>
                    <a:p>
                      <a:r>
                        <a:rPr lang="en-US" sz="1400" dirty="0"/>
                        <a:t>1 Fruit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 Extras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398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72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C283CEFD-79F9-7517-9D5A-079AFB6B8DBA}"/>
              </a:ext>
            </a:extLst>
          </p:cNvPr>
          <p:cNvSpPr txBox="1"/>
          <p:nvPr/>
        </p:nvSpPr>
        <p:spPr>
          <a:xfrm>
            <a:off x="1984541" y="1143000"/>
            <a:ext cx="4108125" cy="116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McDonalds Quarter Pounder w/ Cheese Meal </a:t>
            </a:r>
          </a:p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(Large Combo)</a:t>
            </a:r>
          </a:p>
        </p:txBody>
      </p:sp>
      <p:pic>
        <p:nvPicPr>
          <p:cNvPr id="6" name="Picture 5" descr="A burger and fries&#10;&#10;Description automatically generated with low confidence">
            <a:extLst>
              <a:ext uri="{FF2B5EF4-FFF2-40B4-BE49-F238E27FC236}">
                <a16:creationId xmlns:a16="http://schemas.microsoft.com/office/drawing/2014/main" id="{130FEFEF-978F-BC91-33BB-2B1F0731B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79" y="2310887"/>
            <a:ext cx="3619048" cy="4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6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283CEFD-79F9-7517-9D5A-079AFB6B8DBA}"/>
              </a:ext>
            </a:extLst>
          </p:cNvPr>
          <p:cNvSpPr txBox="1"/>
          <p:nvPr/>
        </p:nvSpPr>
        <p:spPr>
          <a:xfrm>
            <a:off x="1984541" y="1143000"/>
            <a:ext cx="4108125" cy="116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McDonalds Quarter Pounder w/ Cheese Meal </a:t>
            </a:r>
          </a:p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(Large Combo)</a:t>
            </a:r>
          </a:p>
        </p:txBody>
      </p:sp>
      <p:pic>
        <p:nvPicPr>
          <p:cNvPr id="6" name="Picture 5" descr="A burger and fries&#10;&#10;Description automatically generated with low confidence">
            <a:extLst>
              <a:ext uri="{FF2B5EF4-FFF2-40B4-BE49-F238E27FC236}">
                <a16:creationId xmlns:a16="http://schemas.microsoft.com/office/drawing/2014/main" id="{130FEFEF-978F-BC91-33BB-2B1F0731B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75" y="2310887"/>
            <a:ext cx="3619048" cy="424761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F159D1-2D92-345C-0D9A-5BB765181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50623"/>
              </p:ext>
            </p:extLst>
          </p:nvPr>
        </p:nvGraphicFramePr>
        <p:xfrm>
          <a:off x="7120166" y="2362056"/>
          <a:ext cx="4571995" cy="4145280"/>
        </p:xfrm>
        <a:graphic>
          <a:graphicData uri="http://schemas.openxmlformats.org/drawingml/2006/table">
            <a:tbl>
              <a:tblPr firstRow="1" lastRow="1" bandRow="1">
                <a:tableStyleId>{69012ECD-51FC-41F1-AA8D-1B2483CD663E}</a:tableStyleId>
              </a:tblPr>
              <a:tblGrid>
                <a:gridCol w="1015998">
                  <a:extLst>
                    <a:ext uri="{9D8B030D-6E8A-4147-A177-3AD203B41FA5}">
                      <a16:colId xmlns:a16="http://schemas.microsoft.com/office/drawing/2014/main" val="923059533"/>
                    </a:ext>
                  </a:extLst>
                </a:gridCol>
                <a:gridCol w="1506485">
                  <a:extLst>
                    <a:ext uri="{9D8B030D-6E8A-4147-A177-3AD203B41FA5}">
                      <a16:colId xmlns:a16="http://schemas.microsoft.com/office/drawing/2014/main" val="709923116"/>
                    </a:ext>
                  </a:extLst>
                </a:gridCol>
                <a:gridCol w="1024758">
                  <a:extLst>
                    <a:ext uri="{9D8B030D-6E8A-4147-A177-3AD203B41FA5}">
                      <a16:colId xmlns:a16="http://schemas.microsoft.com/office/drawing/2014/main" val="323912219"/>
                    </a:ext>
                  </a:extLst>
                </a:gridCol>
                <a:gridCol w="1024754">
                  <a:extLst>
                    <a:ext uri="{9D8B030D-6E8A-4147-A177-3AD203B41FA5}">
                      <a16:colId xmlns:a16="http://schemas.microsoft.com/office/drawing/2014/main" val="38154334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Food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Portions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+Extras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71817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/>
                        <a:t>Protein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Beef patty, 4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0381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Grain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744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Dairy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American cheese, </a:t>
                      </a:r>
                    </a:p>
                    <a:p>
                      <a:r>
                        <a:rPr lang="en-US" sz="1400" dirty="0"/>
                        <a:t>1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9494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/>
                        <a:t>Vegetable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Large fries*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450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Next-to-Nothing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Onion</a:t>
                      </a:r>
                    </a:p>
                    <a:p>
                      <a:r>
                        <a:rPr lang="en-US" sz="1400" dirty="0"/>
                        <a:t>Ketchup</a:t>
                      </a:r>
                    </a:p>
                    <a:p>
                      <a:r>
                        <a:rPr lang="en-US" sz="1400" dirty="0"/>
                        <a:t>Mustard</a:t>
                      </a:r>
                    </a:p>
                    <a:p>
                      <a:r>
                        <a:rPr lang="en-US" sz="1400" dirty="0"/>
                        <a:t>Pickle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43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Extras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Coca-Cola, 30 </a:t>
                      </a:r>
                      <a:r>
                        <a:rPr lang="en-US" sz="1400" dirty="0" err="1"/>
                        <a:t>fl</a:t>
                      </a:r>
                      <a:r>
                        <a:rPr lang="en-US" sz="1400" dirty="0"/>
                        <a:t> 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29883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Total Portions + Extras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 Protein</a:t>
                      </a:r>
                    </a:p>
                    <a:p>
                      <a:r>
                        <a:rPr lang="en-US" sz="1400" dirty="0"/>
                        <a:t>2 Grain</a:t>
                      </a:r>
                    </a:p>
                    <a:p>
                      <a:r>
                        <a:rPr lang="en-US" sz="1400" dirty="0"/>
                        <a:t>1 Dairy</a:t>
                      </a:r>
                    </a:p>
                    <a:p>
                      <a:r>
                        <a:rPr lang="en-US" sz="1400" dirty="0"/>
                        <a:t>6 Veg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 Extras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398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58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188200" y="1224212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277C072-CC6F-3F86-3D16-068A0C34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832562" y="2743200"/>
            <a:ext cx="2819400" cy="28194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F6A9EF1D-AEE4-D937-147B-9BCE05B9AA8B}"/>
              </a:ext>
            </a:extLst>
          </p:cNvPr>
          <p:cNvSpPr txBox="1"/>
          <p:nvPr/>
        </p:nvSpPr>
        <p:spPr>
          <a:xfrm>
            <a:off x="2107857" y="1224212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Starbucks Caramel Frappuccino</a:t>
            </a:r>
          </a:p>
        </p:txBody>
      </p:sp>
      <p:pic>
        <p:nvPicPr>
          <p:cNvPr id="3" name="Picture 2" descr="A picture containing cup, indoor, drink, glass&#10;&#10;Description automatically generated">
            <a:extLst>
              <a:ext uri="{FF2B5EF4-FFF2-40B4-BE49-F238E27FC236}">
                <a16:creationId xmlns:a16="http://schemas.microsoft.com/office/drawing/2014/main" id="{7A315368-A708-9675-4965-B00F04553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81" y="1964734"/>
            <a:ext cx="2790476" cy="4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0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66C41254-59CE-1B83-B563-82C4CBE63660}"/>
              </a:ext>
            </a:extLst>
          </p:cNvPr>
          <p:cNvSpPr txBox="1"/>
          <p:nvPr/>
        </p:nvSpPr>
        <p:spPr>
          <a:xfrm>
            <a:off x="7188200" y="1224212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6A9EF1D-AEE4-D937-147B-9BCE05B9AA8B}"/>
              </a:ext>
            </a:extLst>
          </p:cNvPr>
          <p:cNvSpPr txBox="1"/>
          <p:nvPr/>
        </p:nvSpPr>
        <p:spPr>
          <a:xfrm>
            <a:off x="2107857" y="1224212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Starbucks Caramel Frappuccino</a:t>
            </a:r>
          </a:p>
        </p:txBody>
      </p:sp>
      <p:pic>
        <p:nvPicPr>
          <p:cNvPr id="3" name="Picture 2" descr="A picture containing cup, indoor, drink, glass&#10;&#10;Description automatically generated">
            <a:extLst>
              <a:ext uri="{FF2B5EF4-FFF2-40B4-BE49-F238E27FC236}">
                <a16:creationId xmlns:a16="http://schemas.microsoft.com/office/drawing/2014/main" id="{7A315368-A708-9675-4965-B00F04553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81" y="1964734"/>
            <a:ext cx="2790476" cy="495238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82CBB5-E5B7-3611-0F25-CEFEFC4C8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594174"/>
              </p:ext>
            </p:extLst>
          </p:nvPr>
        </p:nvGraphicFramePr>
        <p:xfrm>
          <a:off x="7077405" y="2337804"/>
          <a:ext cx="4571995" cy="4206240"/>
        </p:xfrm>
        <a:graphic>
          <a:graphicData uri="http://schemas.openxmlformats.org/drawingml/2006/table">
            <a:tbl>
              <a:tblPr firstRow="1" lastRow="1" bandRow="1">
                <a:tableStyleId>{69012ECD-51FC-41F1-AA8D-1B2483CD663E}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46736096"/>
                    </a:ext>
                  </a:extLst>
                </a:gridCol>
                <a:gridCol w="1558595">
                  <a:extLst>
                    <a:ext uri="{9D8B030D-6E8A-4147-A177-3AD203B41FA5}">
                      <a16:colId xmlns:a16="http://schemas.microsoft.com/office/drawing/2014/main" val="2442874794"/>
                    </a:ext>
                  </a:extLst>
                </a:gridCol>
                <a:gridCol w="998046">
                  <a:extLst>
                    <a:ext uri="{9D8B030D-6E8A-4147-A177-3AD203B41FA5}">
                      <a16:colId xmlns:a16="http://schemas.microsoft.com/office/drawing/2014/main" val="3937588913"/>
                    </a:ext>
                  </a:extLst>
                </a:gridCol>
                <a:gridCol w="1024754">
                  <a:extLst>
                    <a:ext uri="{9D8B030D-6E8A-4147-A177-3AD203B41FA5}">
                      <a16:colId xmlns:a16="http://schemas.microsoft.com/office/drawing/2014/main" val="727981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Food Group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Portions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+Extras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3404906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US" sz="1400"/>
                        <a:t>Protein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827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Grain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8404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Dairy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Whole Milk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632900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/>
                        <a:t>Vegetable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3201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Next-to-Nothing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Coffee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-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305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/>
                        <a:t>Extras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Espresso flavor </a:t>
                      </a:r>
                    </a:p>
                    <a:p>
                      <a:r>
                        <a:rPr lang="en-US" sz="1200" dirty="0"/>
                        <a:t>(3 pumps)</a:t>
                      </a:r>
                    </a:p>
                    <a:p>
                      <a:r>
                        <a:rPr lang="en-US" sz="1400" dirty="0"/>
                        <a:t>Caramel syrup </a:t>
                      </a:r>
                    </a:p>
                    <a:p>
                      <a:r>
                        <a:rPr lang="en-US" sz="1200" dirty="0"/>
                        <a:t>(3 pumps)</a:t>
                      </a:r>
                    </a:p>
                    <a:p>
                      <a:r>
                        <a:rPr lang="en-US" sz="1400" dirty="0"/>
                        <a:t>Whipped cream</a:t>
                      </a:r>
                    </a:p>
                    <a:p>
                      <a:r>
                        <a:rPr lang="en-US" sz="1400" dirty="0"/>
                        <a:t>Caramel Drizzle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400" dirty="0"/>
                        <a:t>3</a:t>
                      </a:r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400" dirty="0"/>
                        <a:t>1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582882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400"/>
                        <a:t>Total Portions + Extras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Dairy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 Extras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19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28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EF170-BC7E-6AEE-FC2E-86EB53B9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Portion Size Information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E38C8B9-742C-544B-BC13-58E8EC860EA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77249" y="1413932"/>
            <a:ext cx="11697143" cy="25238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5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Helvetica Neue" charset="0"/>
              <a:cs typeface="Helvetica Neue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800" spc="-9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The serving sizes of most foods sold for immediate consumption may exceed the recommended portion sizes.</a:t>
            </a:r>
            <a:endParaRPr lang="en-US" sz="2800" dirty="0">
              <a:solidFill>
                <a:prstClr val="black"/>
              </a:solidFill>
              <a:latin typeface="Arial Nova" panose="020B0504020202020204" pitchFamily="34" charset="0"/>
              <a:ea typeface="Arimo" panose="020B0604020202020204" charset="0"/>
              <a:cs typeface="Arimo" panose="020B060402020202020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800" spc="-5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Larger servings are now offered all around us, including in:</a:t>
            </a:r>
          </a:p>
          <a:p>
            <a:pPr marL="914400" lvl="3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200" spc="-5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Restaurants</a:t>
            </a:r>
          </a:p>
          <a:p>
            <a:pPr marL="914400" lvl="3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200" spc="-5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Vending machines</a:t>
            </a:r>
          </a:p>
          <a:p>
            <a:pPr marL="914400" lvl="3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200" spc="-5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Packaged food in grocery stores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800" spc="-9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Our perception of what a serving size is has been altered by the increasing availability and marketing of larger food servings.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800" spc="-9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It’s much better to keep portion sizes under control!</a:t>
            </a:r>
          </a:p>
          <a:p>
            <a:pPr marL="457200" lvl="1" indent="-457200">
              <a:lnSpc>
                <a:spcPct val="100000"/>
              </a:lnSpc>
              <a:spcBef>
                <a:spcPts val="600"/>
              </a:spcBef>
              <a:buClr>
                <a:srgbClr val="0088BB"/>
              </a:buClr>
              <a:buFont typeface="Arial" charset="0"/>
              <a:buChar char="•"/>
              <a:defRPr/>
            </a:pPr>
            <a:r>
              <a:rPr lang="en-US" sz="2800" spc="-69" dirty="0">
                <a:solidFill>
                  <a:srgbClr val="000000"/>
                </a:solidFill>
                <a:latin typeface="Arial Nova" panose="020B0504020202020204" pitchFamily="34" charset="0"/>
                <a:ea typeface="Arimo" panose="020B0604020202020204" charset="0"/>
                <a:cs typeface="Arimo" panose="020B0604020202020204" charset="0"/>
              </a:rPr>
              <a:t>Choose to eat only an appropriate portion size rather than the whole serving given.</a:t>
            </a:r>
            <a:endParaRPr lang="en-US" sz="2800" spc="-99" dirty="0">
              <a:solidFill>
                <a:srgbClr val="000000"/>
              </a:solidFill>
              <a:latin typeface="Arial Nova" panose="020B0504020202020204" pitchFamily="34" charset="0"/>
              <a:ea typeface="Arimo" panose="020B0604020202020204" charset="0"/>
              <a:cs typeface="Arimo" panose="020B0604020202020204" charset="0"/>
            </a:endParaRPr>
          </a:p>
          <a:p>
            <a:pPr marL="182880" lvl="1" indent="0">
              <a:lnSpc>
                <a:spcPct val="150000"/>
              </a:lnSpc>
              <a:spcBef>
                <a:spcPts val="0"/>
              </a:spcBef>
              <a:buClr>
                <a:srgbClr val="0088BB"/>
              </a:buClr>
              <a:buNone/>
              <a:defRPr/>
            </a:pPr>
            <a:endParaRPr lang="en-US" sz="2800" spc="-99" dirty="0">
              <a:solidFill>
                <a:srgbClr val="000000"/>
              </a:solidFill>
              <a:latin typeface="Arial Nova" panose="020B0504020202020204" pitchFamily="34" charset="0"/>
              <a:ea typeface="Arimo" panose="020B0604020202020204" charset="0"/>
              <a:cs typeface="Arim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23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C130-ADB5-411A-9CE7-D9D81ED3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Calibri Light"/>
              </a:rPr>
              <a:t>Food Groups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vegetables&#10;&#10;Description automatically generated with low confidence">
            <a:extLst>
              <a:ext uri="{FF2B5EF4-FFF2-40B4-BE49-F238E27FC236}">
                <a16:creationId xmlns:a16="http://schemas.microsoft.com/office/drawing/2014/main" id="{46F60E04-04AE-2C05-CBB2-E1B161158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81" y="-2682980"/>
            <a:ext cx="13035081" cy="196047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642595-D0DD-4196-BCD2-65A41424B6C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V="1">
            <a:off x="1781892" y="3048000"/>
            <a:ext cx="9729149" cy="1905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r>
              <a:rPr lang="en-US" sz="4267" dirty="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Thank you for participating in the Portion Distortion Interactive Quiz!</a:t>
            </a:r>
            <a:endParaRPr lang="en-US" sz="2560" dirty="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E098B1-9455-4071-8EC3-4CF055524221}"/>
              </a:ext>
            </a:extLst>
          </p:cNvPr>
          <p:cNvSpPr/>
          <p:nvPr/>
        </p:nvSpPr>
        <p:spPr>
          <a:xfrm>
            <a:off x="1" y="0"/>
            <a:ext cx="1488707" cy="272122"/>
          </a:xfrm>
          <a:prstGeom prst="rect">
            <a:avLst/>
          </a:prstGeom>
          <a:solidFill>
            <a:srgbClr val="008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01D601-29E5-4C38-A300-8242D1DF2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0" y="6714668"/>
            <a:ext cx="1446784" cy="404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B0F4F2-2045-4808-AD76-7037FCBC09A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38562" y="7226282"/>
            <a:ext cx="4566238" cy="207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defRPr/>
            </a:pPr>
            <a:r>
              <a:rPr lang="en-US" sz="747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© 2022 Rebecca Seguin-Fowler and the </a:t>
            </a:r>
            <a:r>
              <a:rPr lang="en-US" sz="747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StrongWomen</a:t>
            </a:r>
            <a:r>
              <a:rPr lang="en-US" sz="747" baseline="30000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lang="en-US" sz="747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/StrongPeople</a:t>
            </a:r>
            <a:r>
              <a:rPr lang="en-US" sz="747" baseline="30000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TM</a:t>
            </a:r>
            <a:r>
              <a:rPr lang="en-US" sz="747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Program.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0578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05CA2-F8BE-7382-E82D-D69F4B18D904}"/>
              </a:ext>
            </a:extLst>
          </p:cNvPr>
          <p:cNvSpPr/>
          <p:nvPr/>
        </p:nvSpPr>
        <p:spPr>
          <a:xfrm>
            <a:off x="2839925" y="4283959"/>
            <a:ext cx="8491136" cy="1093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8936C-93C7-D013-7723-DF582BA12116}"/>
              </a:ext>
            </a:extLst>
          </p:cNvPr>
          <p:cNvSpPr/>
          <p:nvPr/>
        </p:nvSpPr>
        <p:spPr>
          <a:xfrm>
            <a:off x="5134009" y="1810522"/>
            <a:ext cx="3482756" cy="748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4CCC40A-DC2D-48E5-5567-4C48E9425FA5}"/>
              </a:ext>
            </a:extLst>
          </p:cNvPr>
          <p:cNvSpPr txBox="1"/>
          <p:nvPr/>
        </p:nvSpPr>
        <p:spPr>
          <a:xfrm>
            <a:off x="1896688" y="1412918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Chicken Breast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B21A2B3-6942-EA36-55A8-0595521B3619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C54F73D-C5AC-9E3C-7934-E9AEEB0F8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948035"/>
            <a:ext cx="2819400" cy="2819400"/>
          </a:xfrm>
          <a:prstGeom prst="rect">
            <a:avLst/>
          </a:prstGeom>
        </p:spPr>
      </p:pic>
      <p:pic>
        <p:nvPicPr>
          <p:cNvPr id="12" name="Picture 11" descr="A piece of toast on a plate&#10;&#10;Description automatically generated with low confidence">
            <a:extLst>
              <a:ext uri="{FF2B5EF4-FFF2-40B4-BE49-F238E27FC236}">
                <a16:creationId xmlns:a16="http://schemas.microsoft.com/office/drawing/2014/main" id="{B6252276-D743-A83E-CF53-4FF8CE960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56" y="2740659"/>
            <a:ext cx="5031588" cy="2830268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786337A1-5BEB-C8CC-2DB6-74A7EEFC1F84}"/>
              </a:ext>
            </a:extLst>
          </p:cNvPr>
          <p:cNvSpPr txBox="1"/>
          <p:nvPr/>
        </p:nvSpPr>
        <p:spPr>
          <a:xfrm>
            <a:off x="1896688" y="5558626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4 oz</a:t>
            </a:r>
          </a:p>
        </p:txBody>
      </p:sp>
    </p:spTree>
    <p:extLst>
      <p:ext uri="{BB962C8B-B14F-4D97-AF65-F5344CB8AC3E}">
        <p14:creationId xmlns:p14="http://schemas.microsoft.com/office/powerpoint/2010/main" val="399959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05CA2-F8BE-7382-E82D-D69F4B18D904}"/>
              </a:ext>
            </a:extLst>
          </p:cNvPr>
          <p:cNvSpPr/>
          <p:nvPr/>
        </p:nvSpPr>
        <p:spPr>
          <a:xfrm>
            <a:off x="2839925" y="4283959"/>
            <a:ext cx="8491136" cy="1093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8936C-93C7-D013-7723-DF582BA12116}"/>
              </a:ext>
            </a:extLst>
          </p:cNvPr>
          <p:cNvSpPr/>
          <p:nvPr/>
        </p:nvSpPr>
        <p:spPr>
          <a:xfrm>
            <a:off x="5134009" y="1810522"/>
            <a:ext cx="3482756" cy="748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 descr="A piece of toast on a plate&#10;&#10;Description automatically generated with low confidence">
            <a:extLst>
              <a:ext uri="{FF2B5EF4-FFF2-40B4-BE49-F238E27FC236}">
                <a16:creationId xmlns:a16="http://schemas.microsoft.com/office/drawing/2014/main" id="{B6252276-D743-A83E-CF53-4FF8CE960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56" y="2740659"/>
            <a:ext cx="5031588" cy="2830268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786337A1-5BEB-C8CC-2DB6-74A7EEFC1F84}"/>
              </a:ext>
            </a:extLst>
          </p:cNvPr>
          <p:cNvSpPr txBox="1"/>
          <p:nvPr/>
        </p:nvSpPr>
        <p:spPr>
          <a:xfrm>
            <a:off x="1896688" y="5558626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4 oz</a:t>
            </a:r>
          </a:p>
        </p:txBody>
      </p:sp>
      <p:pic>
        <p:nvPicPr>
          <p:cNvPr id="4" name="Picture 3" descr="A piece of toast on a plate&#10;&#10;Description automatically generated with low confidence">
            <a:extLst>
              <a:ext uri="{FF2B5EF4-FFF2-40B4-BE49-F238E27FC236}">
                <a16:creationId xmlns:a16="http://schemas.microsoft.com/office/drawing/2014/main" id="{376E23C1-0C47-FEAB-8399-420483D329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7" t="10770" r="18354" b="13846"/>
          <a:stretch/>
        </p:blipFill>
        <p:spPr>
          <a:xfrm>
            <a:off x="9569563" y="4040423"/>
            <a:ext cx="1128510" cy="2133600"/>
          </a:xfrm>
          <a:prstGeom prst="rect">
            <a:avLst/>
          </a:prstGeom>
        </p:spPr>
      </p:pic>
      <p:pic>
        <p:nvPicPr>
          <p:cNvPr id="5" name="Picture 4" descr="A piece of toast on a plate&#10;&#10;Description automatically generated with low confidence">
            <a:extLst>
              <a:ext uri="{FF2B5EF4-FFF2-40B4-BE49-F238E27FC236}">
                <a16:creationId xmlns:a16="http://schemas.microsoft.com/office/drawing/2014/main" id="{90A04D73-D2C9-1710-30F7-36DFE6679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7" t="10770" r="18354" b="13846"/>
          <a:stretch/>
        </p:blipFill>
        <p:spPr>
          <a:xfrm>
            <a:off x="7999686" y="2239933"/>
            <a:ext cx="1128510" cy="2133600"/>
          </a:xfrm>
          <a:prstGeom prst="rect">
            <a:avLst/>
          </a:prstGeom>
        </p:spPr>
      </p:pic>
      <p:pic>
        <p:nvPicPr>
          <p:cNvPr id="7" name="Picture 6" descr="A piece of toast on a plate&#10;&#10;Description automatically generated with low confidence">
            <a:extLst>
              <a:ext uri="{FF2B5EF4-FFF2-40B4-BE49-F238E27FC236}">
                <a16:creationId xmlns:a16="http://schemas.microsoft.com/office/drawing/2014/main" id="{CB9C9CC1-F1F1-ACE0-0A86-C516CE986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7" t="10770" r="18354" b="13846"/>
          <a:stretch/>
        </p:blipFill>
        <p:spPr>
          <a:xfrm>
            <a:off x="9564297" y="2057400"/>
            <a:ext cx="1128510" cy="2133600"/>
          </a:xfrm>
          <a:prstGeom prst="rect">
            <a:avLst/>
          </a:prstGeom>
        </p:spPr>
      </p:pic>
      <p:pic>
        <p:nvPicPr>
          <p:cNvPr id="8" name="Picture 7" descr="A piece of toast on a plate&#10;&#10;Description automatically generated with low confidence">
            <a:extLst>
              <a:ext uri="{FF2B5EF4-FFF2-40B4-BE49-F238E27FC236}">
                <a16:creationId xmlns:a16="http://schemas.microsoft.com/office/drawing/2014/main" id="{114F3317-37EF-F06C-109F-C57538F59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7" t="10770" r="18354" b="13846"/>
          <a:stretch/>
        </p:blipFill>
        <p:spPr>
          <a:xfrm>
            <a:off x="7999686" y="4044233"/>
            <a:ext cx="1128510" cy="2133600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4A7B17FE-27E9-EE96-B8D9-95C48959464A}"/>
              </a:ext>
            </a:extLst>
          </p:cNvPr>
          <p:cNvSpPr txBox="1"/>
          <p:nvPr/>
        </p:nvSpPr>
        <p:spPr>
          <a:xfrm>
            <a:off x="7074136" y="6334207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4 portions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4CCC40A-DC2D-48E5-5567-4C48E9425FA5}"/>
              </a:ext>
            </a:extLst>
          </p:cNvPr>
          <p:cNvSpPr txBox="1"/>
          <p:nvPr/>
        </p:nvSpPr>
        <p:spPr>
          <a:xfrm>
            <a:off x="1896688" y="1412918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Chicken Breast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B21A2B3-6942-EA36-55A8-0595521B3619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</p:spTree>
    <p:extLst>
      <p:ext uri="{BB962C8B-B14F-4D97-AF65-F5344CB8AC3E}">
        <p14:creationId xmlns:p14="http://schemas.microsoft.com/office/powerpoint/2010/main" val="50576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0699F1F-A77B-AF90-8B39-EA69CC9E145A}"/>
              </a:ext>
            </a:extLst>
          </p:cNvPr>
          <p:cNvSpPr txBox="1"/>
          <p:nvPr/>
        </p:nvSpPr>
        <p:spPr>
          <a:xfrm>
            <a:off x="2104696" y="1412915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Berries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F5EE302-EF85-1E52-D37B-90054BFD740C}"/>
              </a:ext>
            </a:extLst>
          </p:cNvPr>
          <p:cNvSpPr txBox="1"/>
          <p:nvPr/>
        </p:nvSpPr>
        <p:spPr>
          <a:xfrm>
            <a:off x="7309342" y="1412918"/>
            <a:ext cx="4108124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8A6E621-362F-EA1F-1B6E-B8F4DD368FC3}"/>
              </a:ext>
            </a:extLst>
          </p:cNvPr>
          <p:cNvSpPr txBox="1"/>
          <p:nvPr/>
        </p:nvSpPr>
        <p:spPr>
          <a:xfrm>
            <a:off x="2104696" y="5420893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½ cup of berries</a:t>
            </a:r>
          </a:p>
          <a:p>
            <a:pPr algn="ctr">
              <a:lnSpc>
                <a:spcPts val="3070"/>
              </a:lnSpc>
            </a:pP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CF5E519A-D887-2B68-59B1-1B17F546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4" y="2553322"/>
            <a:ext cx="2819400" cy="2819400"/>
          </a:xfrm>
          <a:prstGeom prst="rect">
            <a:avLst/>
          </a:prstGeom>
        </p:spPr>
      </p:pic>
      <p:pic>
        <p:nvPicPr>
          <p:cNvPr id="14" name="Picture 13" descr="A bowl of berries&#10;&#10;Description automatically generated with medium confidence">
            <a:extLst>
              <a:ext uri="{FF2B5EF4-FFF2-40B4-BE49-F238E27FC236}">
                <a16:creationId xmlns:a16="http://schemas.microsoft.com/office/drawing/2014/main" id="{01B73F07-76DE-0EA7-66E7-ED4CC3937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9" t="33988" r="35849" b="29633"/>
          <a:stretch/>
        </p:blipFill>
        <p:spPr>
          <a:xfrm>
            <a:off x="2749058" y="2895600"/>
            <a:ext cx="2819400" cy="19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0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0699F1F-A77B-AF90-8B39-EA69CC9E145A}"/>
              </a:ext>
            </a:extLst>
          </p:cNvPr>
          <p:cNvSpPr txBox="1"/>
          <p:nvPr/>
        </p:nvSpPr>
        <p:spPr>
          <a:xfrm>
            <a:off x="2104696" y="1412915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Berries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F5EE302-EF85-1E52-D37B-90054BFD740C}"/>
              </a:ext>
            </a:extLst>
          </p:cNvPr>
          <p:cNvSpPr txBox="1"/>
          <p:nvPr/>
        </p:nvSpPr>
        <p:spPr>
          <a:xfrm>
            <a:off x="7309342" y="1412918"/>
            <a:ext cx="4108124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8A6E621-362F-EA1F-1B6E-B8F4DD368FC3}"/>
              </a:ext>
            </a:extLst>
          </p:cNvPr>
          <p:cNvSpPr txBox="1"/>
          <p:nvPr/>
        </p:nvSpPr>
        <p:spPr>
          <a:xfrm>
            <a:off x="2104696" y="5420893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½ cup of berries</a:t>
            </a:r>
          </a:p>
          <a:p>
            <a:pPr algn="ctr">
              <a:lnSpc>
                <a:spcPts val="3070"/>
              </a:lnSpc>
            </a:pP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  <p:pic>
        <p:nvPicPr>
          <p:cNvPr id="14" name="Picture 13" descr="A bowl of berries&#10;&#10;Description automatically generated with medium confidence">
            <a:extLst>
              <a:ext uri="{FF2B5EF4-FFF2-40B4-BE49-F238E27FC236}">
                <a16:creationId xmlns:a16="http://schemas.microsoft.com/office/drawing/2014/main" id="{01B73F07-76DE-0EA7-66E7-ED4CC3937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9" t="33988" r="35849" b="29633"/>
          <a:stretch/>
        </p:blipFill>
        <p:spPr>
          <a:xfrm>
            <a:off x="2749058" y="2895600"/>
            <a:ext cx="2819400" cy="1946978"/>
          </a:xfrm>
          <a:prstGeom prst="rect">
            <a:avLst/>
          </a:prstGeom>
        </p:spPr>
      </p:pic>
      <p:pic>
        <p:nvPicPr>
          <p:cNvPr id="3" name="Picture 2" descr="A bowl of berries&#10;&#10;Description automatically generated with medium confidence">
            <a:extLst>
              <a:ext uri="{FF2B5EF4-FFF2-40B4-BE49-F238E27FC236}">
                <a16:creationId xmlns:a16="http://schemas.microsoft.com/office/drawing/2014/main" id="{14F47AC6-0FCD-5FC9-ACA1-415C46EBA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9" t="33988" r="35849" b="29633"/>
          <a:stretch/>
        </p:blipFill>
        <p:spPr>
          <a:xfrm>
            <a:off x="7797800" y="2813987"/>
            <a:ext cx="2819400" cy="1946978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FAAFA194-D35C-D211-7DC7-490D0748A894}"/>
              </a:ext>
            </a:extLst>
          </p:cNvPr>
          <p:cNvSpPr txBox="1"/>
          <p:nvPr/>
        </p:nvSpPr>
        <p:spPr>
          <a:xfrm>
            <a:off x="7261116" y="5332676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1 portion</a:t>
            </a:r>
          </a:p>
        </p:txBody>
      </p:sp>
    </p:spTree>
    <p:extLst>
      <p:ext uri="{BB962C8B-B14F-4D97-AF65-F5344CB8AC3E}">
        <p14:creationId xmlns:p14="http://schemas.microsoft.com/office/powerpoint/2010/main" val="243123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Vegetables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AB186A3-FAF0-B7F2-8D28-979C67AD0DC5}"/>
              </a:ext>
            </a:extLst>
          </p:cNvPr>
          <p:cNvSpPr txBox="1"/>
          <p:nvPr/>
        </p:nvSpPr>
        <p:spPr>
          <a:xfrm>
            <a:off x="2098591" y="1412918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Cooked Broccoli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B34FB-0568-A24F-38F5-5DE442A044C8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C5DD3C2-66EC-6AC4-78CB-5C62448ACF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6" b="336"/>
          <a:stretch>
            <a:fillRect/>
          </a:stretch>
        </p:blipFill>
        <p:spPr>
          <a:xfrm>
            <a:off x="7953703" y="2743200"/>
            <a:ext cx="2819400" cy="2819400"/>
          </a:xfrm>
          <a:prstGeom prst="rect">
            <a:avLst/>
          </a:prstGeom>
        </p:spPr>
      </p:pic>
      <p:pic>
        <p:nvPicPr>
          <p:cNvPr id="10" name="Picture 9" descr="A bowl of broccoli&#10;&#10;Description automatically generated">
            <a:extLst>
              <a:ext uri="{FF2B5EF4-FFF2-40B4-BE49-F238E27FC236}">
                <a16:creationId xmlns:a16="http://schemas.microsoft.com/office/drawing/2014/main" id="{F151E99B-34B3-0DE1-831F-47EFD8ADD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18056" r="26562" b="18056"/>
          <a:stretch/>
        </p:blipFill>
        <p:spPr>
          <a:xfrm>
            <a:off x="2413305" y="2667000"/>
            <a:ext cx="3478696" cy="26670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5CEFF341-CDD7-5B69-693F-E95414AA4379}"/>
              </a:ext>
            </a:extLst>
          </p:cNvPr>
          <p:cNvSpPr txBox="1"/>
          <p:nvPr/>
        </p:nvSpPr>
        <p:spPr>
          <a:xfrm>
            <a:off x="2098591" y="5410203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½ cup of cooked broccoli</a:t>
            </a:r>
          </a:p>
          <a:p>
            <a:pPr algn="ctr">
              <a:lnSpc>
                <a:spcPts val="3070"/>
              </a:lnSpc>
            </a:pP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5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6A91-2D7F-F05F-5510-C74C0BE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Vegetables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AB186A3-FAF0-B7F2-8D28-979C67AD0DC5}"/>
              </a:ext>
            </a:extLst>
          </p:cNvPr>
          <p:cNvSpPr txBox="1"/>
          <p:nvPr/>
        </p:nvSpPr>
        <p:spPr>
          <a:xfrm>
            <a:off x="2098591" y="1412918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Typical Serving of Cooked Broccoli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B34FB-0568-A24F-38F5-5DE442A044C8}"/>
              </a:ext>
            </a:extLst>
          </p:cNvPr>
          <p:cNvSpPr txBox="1"/>
          <p:nvPr/>
        </p:nvSpPr>
        <p:spPr>
          <a:xfrm>
            <a:off x="7309341" y="1412918"/>
            <a:ext cx="4108125" cy="76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Based on the Daily Food Plan, how many portions is this?</a:t>
            </a:r>
          </a:p>
        </p:txBody>
      </p:sp>
      <p:pic>
        <p:nvPicPr>
          <p:cNvPr id="10" name="Picture 9" descr="A bowl of broccoli&#10;&#10;Description automatically generated">
            <a:extLst>
              <a:ext uri="{FF2B5EF4-FFF2-40B4-BE49-F238E27FC236}">
                <a16:creationId xmlns:a16="http://schemas.microsoft.com/office/drawing/2014/main" id="{F151E99B-34B3-0DE1-831F-47EFD8ADD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18056" r="26562" b="18056"/>
          <a:stretch/>
        </p:blipFill>
        <p:spPr>
          <a:xfrm>
            <a:off x="2413305" y="2667000"/>
            <a:ext cx="3478696" cy="26670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5CEFF341-CDD7-5B69-693F-E95414AA4379}"/>
              </a:ext>
            </a:extLst>
          </p:cNvPr>
          <p:cNvSpPr txBox="1"/>
          <p:nvPr/>
        </p:nvSpPr>
        <p:spPr>
          <a:xfrm>
            <a:off x="2098591" y="5410203"/>
            <a:ext cx="4108125" cy="77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½ cup of cooked broccoli</a:t>
            </a:r>
          </a:p>
          <a:p>
            <a:pPr algn="ctr">
              <a:lnSpc>
                <a:spcPts val="3070"/>
              </a:lnSpc>
            </a:pPr>
            <a:endParaRPr lang="en-US" sz="2400" dirty="0">
              <a:solidFill>
                <a:srgbClr val="000000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 descr="A bowl of broccoli&#10;&#10;Description automatically generated">
            <a:extLst>
              <a:ext uri="{FF2B5EF4-FFF2-40B4-BE49-F238E27FC236}">
                <a16:creationId xmlns:a16="http://schemas.microsoft.com/office/drawing/2014/main" id="{C276F248-600F-347B-C81B-2727EA0BA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18056" r="26562" b="18056"/>
          <a:stretch/>
        </p:blipFill>
        <p:spPr>
          <a:xfrm>
            <a:off x="7801896" y="2667000"/>
            <a:ext cx="3478696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C6CE1-46FA-D4DA-5ACA-D4CE503C460C}"/>
              </a:ext>
            </a:extLst>
          </p:cNvPr>
          <p:cNvSpPr txBox="1"/>
          <p:nvPr/>
        </p:nvSpPr>
        <p:spPr>
          <a:xfrm>
            <a:off x="7299115" y="5424818"/>
            <a:ext cx="4108125" cy="3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0"/>
              </a:lnSpc>
            </a:pPr>
            <a:r>
              <a:rPr lang="en-US" sz="2400" dirty="0">
                <a:solidFill>
                  <a:srgbClr val="000000"/>
                </a:solidFill>
                <a:latin typeface="Arial Nova" panose="020B0504020202020204" pitchFamily="34" charset="0"/>
              </a:rPr>
              <a:t>1 portion</a:t>
            </a:r>
          </a:p>
        </p:txBody>
      </p:sp>
    </p:spTree>
    <p:extLst>
      <p:ext uri="{BB962C8B-B14F-4D97-AF65-F5344CB8AC3E}">
        <p14:creationId xmlns:p14="http://schemas.microsoft.com/office/powerpoint/2010/main" val="120123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DUMMYTAG" val="&lt;DummyForForceWrite&gt;&lt;/DummyForForceWrite&gt;"/>
  <p:tag name="HTML_SHAPEINFO" val="&lt;ThreeDShapeInfo&gt;&lt;uuid val=&quot;{5657EDAB-6873-456D-8150-F8EBA07AAAD3}&quot;/&gt;&lt;isInvalidForFieldText val=&quot;0&quot;/&gt;&lt;Image&gt;&lt;filename val=&quot;C:\Users\meghan.kershaw\AppData\Local\Temp\CP1800848093515Session\CPTrustFolder1800848093515\PPTImport1800848175234\data\asimages\{5657EDAB-6873-456D-8150-F8EBA07AAAD3}_1.png&quot;/&gt;&lt;left val=&quot;259&quot;/&gt;&lt;top val=&quot;581&quot;/&gt;&lt;width val=&quot;761&quot;/&gt;&lt;height val=&quot;124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DUMMYTAG" val="&lt;DummyForForceWrite&gt;&lt;/DummyForForceWrite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&quot;/&gt;&lt;lineCharCount val=&quot;11&quot;/&gt;&lt;lineCharCount val=&quot;25&quot;/&gt;&lt;lineCharCount val=&quot;18&quot;/&gt;&lt;lineCharCount val=&quot;15&quot;/&gt;&lt;lineCharCount val=&quot;18&quot;/&gt;&lt;lineCharCount val=&quot;28&quot;/&gt;&lt;lineCharCount val=&quot;14&quot;/&gt;&lt;/TableIndex&gt;&lt;/ShapeTextInfo&gt;"/>
  <p:tag name="HTML_SHAPEINFO" val="&lt;TextEffect&gt;&lt;Image&gt;&lt;filename val=&quot;C:\Users\meghan.kershaw\AppData\Local\Temp\CP1800848093515Session\CPTrustFolder1800848093515\PPTImport1800848175234\data\asimages\{9C7B5883-C055-4892-85AD-4C3450B9E577}_1.png_crop.png&quot;/&gt;&lt;left val=&quot;666&quot;/&gt;&lt;top val=&quot;640&quot;/&gt;&lt;width val=&quot;0&quot;/&gt;&lt;height val=&quot;0&quot;/&gt;&lt;hasText val=&quot;1&quot;/&gt;&lt;paraId val=&quot;1&quot;/&gt;&lt;/Image&gt;&lt;Image&gt;&lt;filename val=&quot;C:\Users\meghan.kershaw\AppData\Local\Temp\CP1800848093515Session\CPTrustFolder1800848093515\PPTImport1800848175234\data\asimages\{2E9AB38E-5C9A-4FBB-9A7F-7F09D74E798A}_1.png_crop.png&quot;/&gt;&lt;left val=&quot;226&quot;/&gt;&lt;top val=&quot;211&quot;/&gt;&lt;width val=&quot;146&quot;/&gt;&lt;height val=&quot;32&quot;/&gt;&lt;hasText val=&quot;1&quot;/&gt;&lt;paraId val=&quot;2&quot;/&gt;&lt;/Image&gt;&lt;Image&gt;&lt;filename val=&quot;C:\Users\meghan.kershaw\AppData\Local\Temp\CP1800848093515Session\CPTrustFolder1800848093515\PPTImport1800848175234\data\asimages\{7B41A003-A7E0-4DDB-9E55-755A08E861D1}_1.png_crop.png&quot;/&gt;&lt;left val=&quot;226&quot;/&gt;&lt;top val=&quot;276&quot;/&gt;&lt;width val=&quot;386&quot;/&gt;&lt;height val=&quot;32&quot;/&gt;&lt;hasText val=&quot;1&quot;/&gt;&lt;paraId val=&quot;3&quot;/&gt;&lt;/Image&gt;&lt;Image&gt;&lt;filename val=&quot;C:\Users\meghan.kershaw\AppData\Local\Temp\CP1800848093515Session\CPTrustFolder1800848093515\PPTImport1800848175234\data\asimages\{A953DA06-EAA0-434A-BE65-F9F5B8682E41}_1.png_crop.png&quot;/&gt;&lt;left val=&quot;226&quot;/&gt;&lt;top val=&quot;342&quot;/&gt;&lt;width val=&quot;256&quot;/&gt;&lt;height val=&quot;32&quot;/&gt;&lt;hasText val=&quot;1&quot;/&gt;&lt;paraId val=&quot;4&quot;/&gt;&lt;/Image&gt;&lt;Image&gt;&lt;filename val=&quot;C:\Users\meghan.kershaw\AppData\Local\Temp\CP1800848093515Session\CPTrustFolder1800848093515\PPTImport1800848175234\data\asimages\{245D484E-CFBC-4E96-BB40-1B2EA400B550}_1.png_crop.png&quot;/&gt;&lt;left val=&quot;226&quot;/&gt;&lt;top val=&quot;407&quot;/&gt;&lt;width val=&quot;231&quot;/&gt;&lt;height val=&quot;32&quot;/&gt;&lt;hasText val=&quot;1&quot;/&gt;&lt;paraId val=&quot;5&quot;/&gt;&lt;/Image&gt;&lt;Image&gt;&lt;filename val=&quot;C:\Users\meghan.kershaw\AppData\Local\Temp\CP1800848093515Session\CPTrustFolder1800848093515\PPTImport1800848175234\data\asimages\{36ABA271-9F97-4E48-9CBB-CB1E51B3ECE3}_1.png_crop.png&quot;/&gt;&lt;left val=&quot;226&quot;/&gt;&lt;top val=&quot;472&quot;/&gt;&lt;width val=&quot;269&quot;/&gt;&lt;height val=&quot;32&quot;/&gt;&lt;hasText val=&quot;1&quot;/&gt;&lt;paraId val=&quot;6&quot;/&gt;&lt;/Image&gt;&lt;Image&gt;&lt;filename val=&quot;C:\Users\meghan.kershaw\AppData\Local\Temp\CP1800848093515Session\CPTrustFolder1800848093515\PPTImport1800848175234\data\asimages\{75953E86-CCCC-4CE6-AD5E-F695E6888B2E}_1.png_crop.png&quot;/&gt;&lt;left val=&quot;226&quot;/&gt;&lt;top val=&quot;536&quot;/&gt;&lt;width val=&quot;428&quot;/&gt;&lt;height val=&quot;32&quot;/&gt;&lt;hasText val=&quot;1&quot;/&gt;&lt;paraId val=&quot;7&quot;/&gt;&lt;/Image&gt;&lt;Image&gt;&lt;filename val=&quot;C:\Users\meghan.kershaw\AppData\Local\Temp\CP1800848093515Session\CPTrustFolder1800848093515\PPTImport1800848175234\data\asimages\{8F49367D-E5B0-4627-A49F-0EB68CF6713F}_1.png_crop.png&quot;/&gt;&lt;left val=&quot;226&quot;/&gt;&lt;top val=&quot;602&quot;/&gt;&lt;width val=&quot;232&quot;/&gt;&lt;height val=&quot;32&quot;/&gt;&lt;hasText val=&quot;1&quot;/&gt;&lt;paraId val=&quot;8&quot;/&gt;&lt;/Image&gt;&lt;/TextEffect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DUMMYTAG" val="&lt;DummyForForceWrite&gt;&lt;/DummyForForceWrite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5&quot;/&gt;&lt;/TableIndex&gt;&lt;/ShapeTextInfo&gt;"/>
  <p:tag name="PRESENTER_DUMMYTAG" val="&lt;DummyForForceWrite&gt;&lt;/DummyForForceWrite&gt;"/>
  <p:tag name="HTML_SHAPEINFO" val="&lt;ThreeDShapeInfo&gt;&lt;uuid val=&quot;{6F9CD696-604B-482B-B46A-F4A76355C3C3}&quot;/&gt;&lt;isInvalidForFieldText val=&quot;0&quot;/&gt;&lt;Image&gt;&lt;filename val=&quot;C:\Users\meghan.kershaw\AppData\Local\Temp\CP1800848093515Session\CPTrustFolder1800848093515\PPTImport1800848175234\data\asimages\{6F9CD696-604B-482B-B46A-F4A76355C3C3}_1.png&quot;/&gt;&lt;left val=&quot;829&quot;/&gt;&lt;top val=&quot;698&quot;/&gt;&lt;width val=&quot;451&quot;/&gt;&lt;height val=&quot;23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0 xmlns="eae3740e-1a46-4f53-9f1d-3e71187ca0c1" xsi:nil="true"/>
    <_ip_UnifiedCompliancePolicyUIAction xmlns="http://schemas.microsoft.com/sharepoint/v3" xsi:nil="true"/>
    <TaxCatchAll xmlns="93c4e9be-61d3-43d4-b0a1-16b11ea4febc" xsi:nil="true"/>
    <_ip_UnifiedCompliancePolicyProperties xmlns="http://schemas.microsoft.com/sharepoint/v3" xsi:nil="true"/>
    <lcf76f155ced4ddcb4097134ff3c332f xmlns="eae3740e-1a46-4f53-9f1d-3e71187ca0c1">
      <Terms xmlns="http://schemas.microsoft.com/office/infopath/2007/PartnerControls"/>
    </lcf76f155ced4ddcb4097134ff3c332f>
    <PI xmlns="eae3740e-1a46-4f53-9f1d-3e71187ca0c1">
      <UserInfo>
        <DisplayName/>
        <AccountId xsi:nil="true"/>
        <AccountType/>
      </UserInfo>
    </PI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6F3C8CFE931949879711C214A821C7" ma:contentTypeVersion="21" ma:contentTypeDescription="Create a new document." ma:contentTypeScope="" ma:versionID="5e90e742d41c17a13d63593ae580e219">
  <xsd:schema xmlns:xsd="http://www.w3.org/2001/XMLSchema" xmlns:xs="http://www.w3.org/2001/XMLSchema" xmlns:p="http://schemas.microsoft.com/office/2006/metadata/properties" xmlns:ns1="http://schemas.microsoft.com/sharepoint/v3" xmlns:ns2="93c4e9be-61d3-43d4-b0a1-16b11ea4febc" xmlns:ns3="eae3740e-1a46-4f53-9f1d-3e71187ca0c1" targetNamespace="http://schemas.microsoft.com/office/2006/metadata/properties" ma:root="true" ma:fieldsID="65b78aa351cfb498bfd07eb2307d989a" ns1:_="" ns2:_="" ns3:_="">
    <xsd:import namespace="http://schemas.microsoft.com/sharepoint/v3"/>
    <xsd:import namespace="93c4e9be-61d3-43d4-b0a1-16b11ea4febc"/>
    <xsd:import namespace="eae3740e-1a46-4f53-9f1d-3e71187ca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PI" minOccurs="0"/>
                <xsd:element ref="ns3:Order0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4e9be-61d3-43d4-b0a1-16b11ea4fe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a083d8a-6e82-46c1-9adc-310fa58f9191}" ma:internalName="TaxCatchAll" ma:showField="CatchAllData" ma:web="93c4e9be-61d3-43d4-b0a1-16b11ea4f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3740e-1a46-4f53-9f1d-3e71187ca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I" ma:index="26" nillable="true" ma:displayName="PI" ma:format="Dropdown" ma:list="UserInfo" ma:SharePointGroup="0" ma:internalName="PI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rder0" ma:index="27" nillable="true" ma:displayName="Order" ma:decimals="0" ma:description="Order of folders" ma:format="Dropdown" ma:internalName="Order0" ma:percentage="FALSE">
      <xsd:simpleType>
        <xsd:restriction base="dms:Number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8EE84F-5BC0-4454-BE55-2403E940081B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ae3740e-1a46-4f53-9f1d-3e71187ca0c1"/>
    <ds:schemaRef ds:uri="93c4e9be-61d3-43d4-b0a1-16b11ea4febc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2536332-4199-4621-ACCA-0167F5AADD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D7C9D8-4105-48BA-BAC9-FE3B30705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c4e9be-61d3-43d4-b0a1-16b11ea4febc"/>
    <ds:schemaRef ds:uri="eae3740e-1a46-4f53-9f1d-3e71187ca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10945</TotalTime>
  <Words>1053</Words>
  <Application>Microsoft Office PowerPoint</Application>
  <PresentationFormat>Custom</PresentationFormat>
  <Paragraphs>310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Courier New</vt:lpstr>
      <vt:lpstr>Arimo</vt:lpstr>
      <vt:lpstr>Calibri Light</vt:lpstr>
      <vt:lpstr>Wingdings</vt:lpstr>
      <vt:lpstr>Arial</vt:lpstr>
      <vt:lpstr>HelveticaNeue</vt:lpstr>
      <vt:lpstr>Arial Nova</vt:lpstr>
      <vt:lpstr>Open Sans</vt:lpstr>
      <vt:lpstr>Arimo Bold</vt:lpstr>
      <vt:lpstr>Open Sans Light</vt:lpstr>
      <vt:lpstr>Calibri</vt:lpstr>
      <vt:lpstr>Open Sans Semibold</vt:lpstr>
      <vt:lpstr>3_Office Theme</vt:lpstr>
      <vt:lpstr>1_Office Theme</vt:lpstr>
      <vt:lpstr>PowerPoint Presentation</vt:lpstr>
      <vt:lpstr>Daily Food Plan Review</vt:lpstr>
      <vt:lpstr>Food Groups</vt:lpstr>
      <vt:lpstr>Protein</vt:lpstr>
      <vt:lpstr>Protein</vt:lpstr>
      <vt:lpstr>Fruit</vt:lpstr>
      <vt:lpstr>Fruit</vt:lpstr>
      <vt:lpstr>Vegetables</vt:lpstr>
      <vt:lpstr>Vegetables</vt:lpstr>
      <vt:lpstr>Grains</vt:lpstr>
      <vt:lpstr>Grains</vt:lpstr>
      <vt:lpstr>Extras</vt:lpstr>
      <vt:lpstr>Extras</vt:lpstr>
      <vt:lpstr>Extras</vt:lpstr>
      <vt:lpstr>Extras</vt:lpstr>
      <vt:lpstr>Extras</vt:lpstr>
      <vt:lpstr>Extras</vt:lpstr>
      <vt:lpstr>Next-to-Nothing</vt:lpstr>
      <vt:lpstr>Next-to-Nothing</vt:lpstr>
      <vt:lpstr>Food Combinations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Portion Size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Portion Distortion II Interactive Quiz_Revised_091922_PWG.pptx</dc:title>
  <dc:creator>Phrashiah Githinji</dc:creator>
  <cp:lastModifiedBy>Galen Eldridge</cp:lastModifiedBy>
  <cp:revision>7</cp:revision>
  <cp:lastPrinted>2022-12-21T18:23:53Z</cp:lastPrinted>
  <dcterms:created xsi:type="dcterms:W3CDTF">2006-08-16T00:00:00Z</dcterms:created>
  <dcterms:modified xsi:type="dcterms:W3CDTF">2023-02-14T18:37:55Z</dcterms:modified>
  <dc:identifier>DAFMnBsPb2g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0x010100026F3C8CFE931949879711C214A821C7</vt:lpwstr>
  </property>
  <property fmtid="{D5CDD505-2E9C-101B-9397-08002B2CF9AE}" pid="3" name="MediaServiceImageTags">
    <vt:lpwstr/>
  </property>
</Properties>
</file>